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522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857B1-3016-45DD-8E49-365053E25ED7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52E90-0509-4242-A81E-107D6968E86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13692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43DB1-DF65-4E19-A4CC-B0A0C0DFAC2F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48703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16947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42338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98981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205444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656980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66991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74200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413324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52214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130972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164125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30E59-4D3E-4C34-B0D3-16976EF2A9E5}" type="datetimeFigureOut">
              <a:rPr lang="nb-NO" smtClean="0"/>
              <a:pPr/>
              <a:t>16.04.2013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FA29-CA88-407B-894E-EE412955F021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396156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4067175" y="2924175"/>
            <a:ext cx="865188" cy="8651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2291" name="Line 5"/>
          <p:cNvSpPr>
            <a:spLocks noChangeShapeType="1"/>
          </p:cNvSpPr>
          <p:nvPr/>
        </p:nvSpPr>
        <p:spPr bwMode="auto">
          <a:xfrm>
            <a:off x="0" y="33575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4500563" y="31416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2293" name="AutoShape 7"/>
          <p:cNvSpPr>
            <a:spLocks noChangeArrowheads="1"/>
          </p:cNvSpPr>
          <p:nvPr/>
        </p:nvSpPr>
        <p:spPr bwMode="auto">
          <a:xfrm rot="-1220026">
            <a:off x="3635375" y="620713"/>
            <a:ext cx="1873250" cy="2233612"/>
          </a:xfrm>
          <a:prstGeom prst="irregularSeal2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dirty="0"/>
              <a:t>Helt syk</a:t>
            </a:r>
          </a:p>
          <a:p>
            <a:pPr algn="ctr"/>
            <a:r>
              <a:rPr lang="nb-NO" dirty="0"/>
              <a:t>eller</a:t>
            </a:r>
          </a:p>
          <a:p>
            <a:pPr algn="ctr"/>
            <a:r>
              <a:rPr lang="nb-NO" dirty="0"/>
              <a:t>delvis syk?</a:t>
            </a:r>
          </a:p>
          <a:p>
            <a:pPr algn="ctr"/>
            <a:endParaRPr lang="nb-NO" dirty="0"/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827088" y="3933825"/>
            <a:ext cx="2879725" cy="2736850"/>
          </a:xfrm>
          <a:prstGeom prst="upArrowCallout">
            <a:avLst>
              <a:gd name="adj1" fmla="val 26305"/>
              <a:gd name="adj2" fmla="val 26305"/>
              <a:gd name="adj3" fmla="val 16667"/>
              <a:gd name="adj4" fmla="val 66667"/>
            </a:avLst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nb-NO" sz="1200" b="1" dirty="0"/>
              <a:t>Forebyggende arbeid</a:t>
            </a:r>
          </a:p>
          <a:p>
            <a:pPr marL="342900" indent="-342900" algn="ctr">
              <a:buFontTx/>
              <a:buAutoNum type="arabicPeriod"/>
            </a:pPr>
            <a:r>
              <a:rPr lang="nb-NO" sz="1200" dirty="0"/>
              <a:t>Fysisk arbeidsmiljø</a:t>
            </a:r>
          </a:p>
          <a:p>
            <a:pPr marL="342900" indent="-342900" algn="ctr">
              <a:buFontTx/>
              <a:buAutoNum type="arabicPeriod"/>
            </a:pPr>
            <a:r>
              <a:rPr lang="nb-NO" sz="1200" dirty="0"/>
              <a:t>Psykisk arbeidsmiljø</a:t>
            </a:r>
          </a:p>
          <a:p>
            <a:pPr marL="342900" indent="-342900" algn="ctr">
              <a:buFontTx/>
              <a:buAutoNum type="arabicPeriod"/>
            </a:pPr>
            <a:r>
              <a:rPr lang="nb-NO" sz="1200" dirty="0"/>
              <a:t>Livskvalitet</a:t>
            </a:r>
          </a:p>
          <a:p>
            <a:pPr marL="342900" indent="-342900" algn="ctr"/>
            <a:r>
              <a:rPr lang="nb-NO" sz="1200" b="1" dirty="0"/>
              <a:t>Tilretteleggere:</a:t>
            </a:r>
          </a:p>
          <a:p>
            <a:pPr marL="342900" indent="-342900" algn="ctr"/>
            <a:r>
              <a:rPr lang="nb-NO" sz="1200" dirty="0"/>
              <a:t>Arbeidsgiver</a:t>
            </a:r>
          </a:p>
          <a:p>
            <a:pPr marL="342900" indent="-342900" algn="ctr"/>
            <a:r>
              <a:rPr lang="nb-NO" sz="1200" dirty="0"/>
              <a:t>Ansatte, tillitsvalgte og verneombud</a:t>
            </a:r>
          </a:p>
          <a:p>
            <a:pPr marL="342900" indent="-342900" algn="ctr"/>
            <a:r>
              <a:rPr lang="nb-NO" sz="1200" dirty="0"/>
              <a:t>NAV og Arbeidslivssenteret</a:t>
            </a:r>
          </a:p>
          <a:p>
            <a:pPr marL="342900" indent="-342900" algn="ctr"/>
            <a:r>
              <a:rPr lang="nb-NO" sz="1200" dirty="0"/>
              <a:t>Bedriftshelsetjenesten</a:t>
            </a:r>
          </a:p>
          <a:p>
            <a:pPr marL="342900" indent="-342900" algn="ctr"/>
            <a:endParaRPr lang="nb-NO" sz="1200" dirty="0"/>
          </a:p>
        </p:txBody>
      </p:sp>
      <p:sp>
        <p:nvSpPr>
          <p:cNvPr id="12295" name="Oval 10"/>
          <p:cNvSpPr>
            <a:spLocks noChangeArrowheads="1"/>
          </p:cNvSpPr>
          <p:nvPr/>
        </p:nvSpPr>
        <p:spPr bwMode="auto">
          <a:xfrm>
            <a:off x="4211638" y="3068638"/>
            <a:ext cx="576262" cy="5762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0" y="333375"/>
            <a:ext cx="3851275" cy="2590800"/>
          </a:xfrm>
          <a:prstGeom prst="cloudCallout">
            <a:avLst>
              <a:gd name="adj1" fmla="val -21046"/>
              <a:gd name="adj2" fmla="val 6390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nb-NO" sz="1400" b="1" dirty="0"/>
              <a:t>  O</a:t>
            </a:r>
            <a:r>
              <a:rPr lang="nb-NO" sz="1400" dirty="0"/>
              <a:t>ppfølging</a:t>
            </a:r>
          </a:p>
          <a:p>
            <a:r>
              <a:rPr lang="nb-NO" sz="1400" b="1" dirty="0"/>
              <a:t>  P</a:t>
            </a:r>
            <a:r>
              <a:rPr lang="nb-NO" sz="1400" dirty="0"/>
              <a:t>ositivitet</a:t>
            </a:r>
          </a:p>
          <a:p>
            <a:r>
              <a:rPr lang="nb-NO" sz="1400" b="1" dirty="0"/>
              <a:t>  T</a:t>
            </a:r>
            <a:r>
              <a:rPr lang="nb-NO" sz="1400" dirty="0"/>
              <a:t>ydelig ledelse</a:t>
            </a:r>
          </a:p>
          <a:p>
            <a:r>
              <a:rPr lang="nb-NO" sz="1400" b="1" dirty="0"/>
              <a:t>  I</a:t>
            </a:r>
            <a:r>
              <a:rPr lang="nb-NO" sz="1400" dirty="0"/>
              <a:t>nkluderende </a:t>
            </a:r>
          </a:p>
          <a:p>
            <a:r>
              <a:rPr lang="nb-NO" sz="1400" b="1" dirty="0"/>
              <a:t>  M</a:t>
            </a:r>
            <a:r>
              <a:rPr lang="nb-NO" sz="1400" dirty="0"/>
              <a:t>yndiggjorte medarbeidere</a:t>
            </a:r>
          </a:p>
          <a:p>
            <a:r>
              <a:rPr lang="nb-NO" sz="1400" b="1" dirty="0"/>
              <a:t>  I</a:t>
            </a:r>
            <a:r>
              <a:rPr lang="nb-NO" sz="1400" dirty="0"/>
              <a:t>nitiativ</a:t>
            </a:r>
          </a:p>
          <a:p>
            <a:r>
              <a:rPr lang="nb-NO" sz="1400" b="1" dirty="0"/>
              <a:t>  S</a:t>
            </a:r>
            <a:r>
              <a:rPr lang="nb-NO" sz="1400" dirty="0"/>
              <a:t>amspill</a:t>
            </a:r>
          </a:p>
          <a:p>
            <a:r>
              <a:rPr lang="nb-NO" sz="1400" b="1" dirty="0"/>
              <a:t>  T</a:t>
            </a:r>
            <a:r>
              <a:rPr lang="nb-NO" sz="1400" dirty="0"/>
              <a:t>illit</a:t>
            </a:r>
          </a:p>
          <a:p>
            <a:pPr algn="ctr"/>
            <a:r>
              <a:rPr lang="nb-NO" sz="1400" dirty="0"/>
              <a:t> 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5435600" y="3933825"/>
            <a:ext cx="2951163" cy="2736850"/>
          </a:xfrm>
          <a:prstGeom prst="upArrowCallout">
            <a:avLst>
              <a:gd name="adj1" fmla="val 26958"/>
              <a:gd name="adj2" fmla="val 26958"/>
              <a:gd name="adj3" fmla="val 16667"/>
              <a:gd name="adj4" fmla="val 6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b-NO" sz="1200"/>
              <a:t>Bruk av egenmelding/sykemelding</a:t>
            </a:r>
          </a:p>
          <a:p>
            <a:pPr algn="ctr"/>
            <a:r>
              <a:rPr lang="nb-NO" sz="1200"/>
              <a:t>Oppfølgingsplaner</a:t>
            </a:r>
          </a:p>
          <a:p>
            <a:pPr algn="ctr"/>
            <a:r>
              <a:rPr lang="nb-NO" sz="1200"/>
              <a:t>Dialogmøter 1, 2 og 3</a:t>
            </a:r>
          </a:p>
          <a:p>
            <a:pPr algn="ctr"/>
            <a:r>
              <a:rPr lang="nb-NO" sz="1200" b="1"/>
              <a:t>Ansvarlig:</a:t>
            </a:r>
          </a:p>
          <a:p>
            <a:pPr algn="ctr"/>
            <a:r>
              <a:rPr lang="nb-NO" sz="1200"/>
              <a:t>Arbeidsgiver</a:t>
            </a:r>
          </a:p>
          <a:p>
            <a:pPr algn="ctr"/>
            <a:r>
              <a:rPr lang="nb-NO" sz="1200"/>
              <a:t>Arbeidstaker, tillitsvalgte og verneombud</a:t>
            </a:r>
          </a:p>
          <a:p>
            <a:pPr algn="ctr"/>
            <a:r>
              <a:rPr lang="nb-NO" sz="1200"/>
              <a:t>Lege</a:t>
            </a:r>
          </a:p>
          <a:p>
            <a:pPr algn="ctr"/>
            <a:r>
              <a:rPr lang="nb-NO" sz="1200"/>
              <a:t>NAV og Arbeidslivssenteret</a:t>
            </a:r>
          </a:p>
          <a:p>
            <a:pPr algn="ctr"/>
            <a:r>
              <a:rPr lang="nb-NO" sz="1200"/>
              <a:t>Bedriftshelsetjenesten</a:t>
            </a:r>
          </a:p>
          <a:p>
            <a:pPr algn="ctr"/>
            <a:endParaRPr lang="nb-NO" sz="1200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5724525" y="260350"/>
            <a:ext cx="3095625" cy="2592388"/>
          </a:xfrm>
          <a:prstGeom prst="cloudCallout">
            <a:avLst>
              <a:gd name="adj1" fmla="val -8819"/>
              <a:gd name="adj2" fmla="val 66106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/>
            <a:r>
              <a:rPr lang="nb-NO" sz="1200" dirty="0"/>
              <a:t>1.Vurdere arbeidstakers arbeidsoppgaver</a:t>
            </a:r>
          </a:p>
          <a:p>
            <a:pPr marL="342900" indent="-342900"/>
            <a:r>
              <a:rPr lang="nb-NO" sz="1200" dirty="0"/>
              <a:t>2. Legge til rette</a:t>
            </a:r>
          </a:p>
          <a:p>
            <a:pPr marL="342900" indent="-342900"/>
            <a:r>
              <a:rPr lang="nb-NO" sz="1200" dirty="0"/>
              <a:t>3. Ansatte må medvirke</a:t>
            </a:r>
          </a:p>
          <a:p>
            <a:pPr marL="342900" indent="-342900"/>
            <a:r>
              <a:rPr lang="nb-NO" sz="1200" dirty="0"/>
              <a:t>4. Tillitsvalgte og verneombud må delta</a:t>
            </a:r>
          </a:p>
          <a:p>
            <a:pPr marL="342900" indent="-342900"/>
            <a:r>
              <a:rPr lang="nb-NO" sz="1200" dirty="0"/>
              <a:t>5. Vurdere gradert sykemelding</a:t>
            </a:r>
          </a:p>
          <a:p>
            <a:pPr marL="342900" indent="-342900" algn="ctr"/>
            <a:endParaRPr lang="nb-NO" sz="1400" dirty="0"/>
          </a:p>
          <a:p>
            <a:pPr marL="342900" indent="-342900" algn="ctr"/>
            <a:endParaRPr lang="nb-NO" sz="1600" dirty="0"/>
          </a:p>
        </p:txBody>
      </p:sp>
      <p:sp>
        <p:nvSpPr>
          <p:cNvPr id="12299" name="Text Box 16"/>
          <p:cNvSpPr txBox="1">
            <a:spLocks noChangeArrowheads="1"/>
          </p:cNvSpPr>
          <p:nvPr/>
        </p:nvSpPr>
        <p:spPr bwMode="auto">
          <a:xfrm>
            <a:off x="250825" y="3357563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/>
              <a:t>Frisk</a:t>
            </a:r>
          </a:p>
        </p:txBody>
      </p:sp>
      <p:sp>
        <p:nvSpPr>
          <p:cNvPr id="12300" name="Line 17"/>
          <p:cNvSpPr>
            <a:spLocks noChangeShapeType="1"/>
          </p:cNvSpPr>
          <p:nvPr/>
        </p:nvSpPr>
        <p:spPr bwMode="auto">
          <a:xfrm>
            <a:off x="971549" y="3500438"/>
            <a:ext cx="2879725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nb-NO"/>
          </a:p>
        </p:txBody>
      </p:sp>
      <p:sp>
        <p:nvSpPr>
          <p:cNvPr id="12301" name="Text Box 18"/>
          <p:cNvSpPr txBox="1">
            <a:spLocks noChangeArrowheads="1"/>
          </p:cNvSpPr>
          <p:nvPr/>
        </p:nvSpPr>
        <p:spPr bwMode="auto">
          <a:xfrm>
            <a:off x="4911725" y="3305175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/>
              <a:t>Syk</a:t>
            </a:r>
          </a:p>
        </p:txBody>
      </p:sp>
      <p:sp>
        <p:nvSpPr>
          <p:cNvPr id="12302" name="Line 19"/>
          <p:cNvSpPr>
            <a:spLocks noChangeShapeType="1"/>
          </p:cNvSpPr>
          <p:nvPr/>
        </p:nvSpPr>
        <p:spPr bwMode="auto">
          <a:xfrm>
            <a:off x="5580062" y="3500438"/>
            <a:ext cx="3024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pic>
        <p:nvPicPr>
          <p:cNvPr id="12303" name="Picture 20" descr="NEK logo riktig gul liten fi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45878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663575" y="3724275"/>
            <a:ext cx="328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/>
              <a:t>Kvalitetskommuneprogrammet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011863" y="3644900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nb-NO"/>
              <a:t>Statlige regler </a:t>
            </a:r>
          </a:p>
        </p:txBody>
      </p:sp>
      <p:sp>
        <p:nvSpPr>
          <p:cNvPr id="16408" name="AutoShape 24"/>
          <p:cNvSpPr>
            <a:spLocks noChangeArrowheads="1"/>
          </p:cNvSpPr>
          <p:nvPr/>
        </p:nvSpPr>
        <p:spPr bwMode="auto">
          <a:xfrm>
            <a:off x="4284663" y="3213100"/>
            <a:ext cx="431800" cy="1439863"/>
          </a:xfrm>
          <a:prstGeom prst="upArrow">
            <a:avLst>
              <a:gd name="adj1" fmla="val 50000"/>
              <a:gd name="adj2" fmla="val 83364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nb-NO" dirty="0"/>
          </a:p>
        </p:txBody>
      </p:sp>
      <p:cxnSp>
        <p:nvCxnSpPr>
          <p:cNvPr id="9" name="Rett pil 8"/>
          <p:cNvCxnSpPr/>
          <p:nvPr/>
        </p:nvCxnSpPr>
        <p:spPr>
          <a:xfrm flipH="1">
            <a:off x="971551" y="3606166"/>
            <a:ext cx="287972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Rett pil 10"/>
          <p:cNvCxnSpPr/>
          <p:nvPr/>
        </p:nvCxnSpPr>
        <p:spPr>
          <a:xfrm>
            <a:off x="1547664" y="3213100"/>
            <a:ext cx="295210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ett pil 12"/>
          <p:cNvCxnSpPr/>
          <p:nvPr/>
        </p:nvCxnSpPr>
        <p:spPr>
          <a:xfrm flipH="1">
            <a:off x="1548458" y="3086736"/>
            <a:ext cx="295210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kstSylinder 1"/>
          <p:cNvSpPr txBox="1"/>
          <p:nvPr/>
        </p:nvSpPr>
        <p:spPr>
          <a:xfrm>
            <a:off x="3483001" y="4090987"/>
            <a:ext cx="1603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Samhandlings-</a:t>
            </a:r>
          </a:p>
          <a:p>
            <a:r>
              <a:rPr lang="nb-NO" dirty="0" smtClean="0"/>
              <a:t>prosjektet</a:t>
            </a:r>
            <a:endParaRPr lang="nb-NO" dirty="0"/>
          </a:p>
        </p:txBody>
      </p:sp>
      <p:sp>
        <p:nvSpPr>
          <p:cNvPr id="3" name="Bildeforklaring formet som en ellipse 2"/>
          <p:cNvSpPr/>
          <p:nvPr/>
        </p:nvSpPr>
        <p:spPr>
          <a:xfrm>
            <a:off x="3316287" y="908720"/>
            <a:ext cx="2160588" cy="1866188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Dialogmøte 1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Snarest mulig. Helst før en går til legen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4" name="Bildeforklaring formet som en ellipse 23"/>
          <p:cNvSpPr/>
          <p:nvPr/>
        </p:nvSpPr>
        <p:spPr>
          <a:xfrm>
            <a:off x="5187906" y="1202450"/>
            <a:ext cx="2160588" cy="1866188"/>
          </a:xfrm>
          <a:prstGeom prst="wedgeEllipseCallout">
            <a:avLst>
              <a:gd name="adj1" fmla="val -46226"/>
              <a:gd name="adj2" fmla="val 6428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Dialogmøte 1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Snarest  mulig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5" name="Bildeforklaring formet som en ellipse 24"/>
          <p:cNvSpPr/>
          <p:nvPr/>
        </p:nvSpPr>
        <p:spPr>
          <a:xfrm>
            <a:off x="4932363" y="3695999"/>
            <a:ext cx="2159891" cy="1866188"/>
          </a:xfrm>
          <a:prstGeom prst="wedgeEllipseCallout">
            <a:avLst>
              <a:gd name="adj1" fmla="val 33807"/>
              <a:gd name="adj2" fmla="val -69350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Dialogmøte 1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Senest innen 7 uker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26" name="Bildeforklaring formet som en ellipse 25"/>
          <p:cNvSpPr/>
          <p:nvPr/>
        </p:nvSpPr>
        <p:spPr>
          <a:xfrm>
            <a:off x="6811831" y="3733699"/>
            <a:ext cx="2159891" cy="1866188"/>
          </a:xfrm>
          <a:prstGeom prst="wedgeEllipseCallout">
            <a:avLst>
              <a:gd name="adj1" fmla="val 33807"/>
              <a:gd name="adj2" fmla="val -69350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b="1" dirty="0" smtClean="0">
                <a:solidFill>
                  <a:schemeClr val="tx1"/>
                </a:solidFill>
              </a:rPr>
              <a:t>Dialogmøte 2</a:t>
            </a:r>
            <a:r>
              <a:rPr lang="nb-NO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nb-NO" dirty="0" smtClean="0">
                <a:solidFill>
                  <a:schemeClr val="tx1"/>
                </a:solidFill>
              </a:rPr>
              <a:t>26 uker. Hindre utstøting</a:t>
            </a:r>
            <a:endParaRPr lang="nb-NO" dirty="0">
              <a:solidFill>
                <a:schemeClr val="tx1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 rot="20130291">
            <a:off x="823850" y="3549948"/>
            <a:ext cx="8262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b-NO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Funksjonsvurderingsskjema</a:t>
            </a:r>
            <a:endParaRPr lang="nb-NO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6497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3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3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3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63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927 -0.5412 C 0.47552 -0.5162 0.4809 -0.49097 0.48698 -0.46597 C 0.48889 -0.45833 0.48837 -0.44977 0.49028 -0.44213 C 0.4908 -0.44005 0.49132 -0.43796 0.49184 -0.43588 C 0.49236 -0.42801 0.49236 -0.41991 0.4934 -0.41204 C 0.49392 -0.40764 0.4967 -0.39931 0.4967 -0.39907 C 0.49826 -0.37917 0.50034 -0.35926 0.50156 -0.33889 C 0.50243 -0.27315 0.50781 -0.20648 0.5 -0.1412 C 0.49948 -0.12616 0.4993 -0.11111 0.49826 -0.09607 C 0.49791 -0.09097 0.496 -0.08611 0.49514 -0.08102 C 0.49166 -0.0581 0.48819 -0.03495 0.48541 -0.01204 C 0.48264 0.01088 0.48107 0.03634 0.47569 0.0588 C 0.47378 0.07662 0.47239 0.09514 0.46927 0.1125 C 0.46857 0.1206 0.46719 0.13657 0.46597 0.14491 C 0.46441 0.15463 0.45972 0.16273 0.45798 0.17292 C 0.45694 0.18681 0.45625 0.19838 0.45312 0.21157 C 0.45278 0.21875 0.45121 0.25324 0.45 0.26319 C 0.4493 0.26829 0.44739 0.27315 0.4467 0.27824 C 0.44375 0.29815 0.44288 0.31551 0.43698 0.33403 C 0.43368 0.34468 0.43212 0.35694 0.42725 0.36643 C 0.42448 0.37778 0.41909 0.38657 0.41441 0.39653 C 0.41041 0.40509 0.41284 0.40556 0.40642 0.41157 C 0.39757 0.41991 0.38732 0.42222 0.37725 0.42662 C 0.3309 0.42153 0.28524 0.41852 0.23871 0.41574 C 0.20173 0.40509 0.16337 0.40648 0.12569 0.40509 C 0.09965 0.40162 0.0743 0.3963 0.04826 0.39444 C 0.04132 0.39306 0.03385 0.39375 0.02725 0.39005 C 0.02274 0.3875 0.021 0.37731 0.01771 0.37292 C 0.0158 0.37037 0.01337 0.36852 0.01128 0.36643 C 0.01024 0.36366 0.0092 0.36065 0.00798 0.35787 C 0.00555 0.35278 2.5E-6 0.34282 2.5E-6 0.34306 C -0.00209 0.33495 -0.00295 0.32685 -0.00486 0.31898 C -0.00382 0.29421 -0.00226 0.27245 2.5E-6 0.24815 C 0.00052 0.22593 0.00069 0.2037 0.00156 0.18148 C 0.00191 0.17106 0.00469 0.16134 0.00642 0.15139 C 0.0092 0.13495 0.01146 0.11829 0.01441 0.10185 C 0.01198 0.05 0.01128 0.04259 0.01128 -0.02292 " pathEditMode="relative" rAng="0" ptsTypes="ffffffffffffffffffffffffffffffffffffA">
                                      <p:cBhvr>
                                        <p:cTn id="90" dur="2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88" y="48380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395" grpId="0" animBg="1"/>
      <p:bldP spid="16396" grpId="0" animBg="1"/>
      <p:bldP spid="16397" grpId="0" build="allAtOnce" animBg="1"/>
      <p:bldP spid="12300" grpId="0" animBg="1"/>
      <p:bldP spid="12302" grpId="0" animBg="1"/>
      <p:bldP spid="16405" grpId="0"/>
      <p:bldP spid="16406" grpId="0"/>
      <p:bldP spid="16408" grpId="0" animBg="1"/>
      <p:bldP spid="2" grpId="0"/>
      <p:bldP spid="3" grpId="0" animBg="1"/>
      <p:bldP spid="24" grpId="0" animBg="1"/>
      <p:bldP spid="25" grpId="0" animBg="1"/>
      <p:bldP spid="26" grpId="0" animBg="1"/>
      <p:bldP spid="4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129</Words>
  <Application>Microsoft Office PowerPoint</Application>
  <PresentationFormat>Skjermfremvisning (4:3)</PresentationFormat>
  <Paragraphs>51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Office-tema</vt:lpstr>
      <vt:lpstr>Lysbilde 1</vt:lpstr>
    </vt:vector>
  </TitlesOfParts>
  <Company>Nedre Eiker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Steinar</dc:creator>
  <cp:lastModifiedBy>Ingebjørg Sørenes</cp:lastModifiedBy>
  <cp:revision>3</cp:revision>
  <dcterms:created xsi:type="dcterms:W3CDTF">2013-04-15T12:14:17Z</dcterms:created>
  <dcterms:modified xsi:type="dcterms:W3CDTF">2013-04-16T14:34:23Z</dcterms:modified>
</cp:coreProperties>
</file>