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330" r:id="rId2"/>
    <p:sldId id="327" r:id="rId3"/>
    <p:sldId id="328" r:id="rId4"/>
    <p:sldId id="323" r:id="rId5"/>
    <p:sldId id="329" r:id="rId6"/>
    <p:sldId id="332" r:id="rId7"/>
    <p:sldId id="333" r:id="rId8"/>
    <p:sldId id="331" r:id="rId9"/>
    <p:sldId id="292" r:id="rId10"/>
    <p:sldId id="335" r:id="rId11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C21"/>
    <a:srgbClr val="8F0F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6" autoAdjust="0"/>
    <p:restoredTop sz="90929"/>
  </p:normalViewPr>
  <p:slideViewPr>
    <p:cSldViewPr>
      <p:cViewPr varScale="1">
        <p:scale>
          <a:sx n="102" d="100"/>
          <a:sy n="102" d="100"/>
        </p:scale>
        <p:origin x="-141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0D6EC1-3D7E-4D7D-8D55-B0D8643240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48450" y="685800"/>
            <a:ext cx="1809750" cy="54102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5276850" cy="5410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239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1219200" y="1981200"/>
            <a:ext cx="7239000" cy="4114800"/>
          </a:xfrm>
        </p:spPr>
        <p:txBody>
          <a:bodyPr/>
          <a:lstStyle/>
          <a:p>
            <a:pPr lvl="0"/>
            <a:endParaRPr lang="nb-NO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239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219200" y="1981200"/>
            <a:ext cx="35433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4914900" y="1981200"/>
            <a:ext cx="3543300" cy="4114800"/>
          </a:xfrm>
        </p:spPr>
        <p:txBody>
          <a:bodyPr/>
          <a:lstStyle/>
          <a:p>
            <a:pPr lvl="0"/>
            <a:endParaRPr lang="nb-NO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tel, diagram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239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sz="half" idx="1"/>
          </p:nvPr>
        </p:nvSpPr>
        <p:spPr>
          <a:xfrm>
            <a:off x="1219200" y="1981200"/>
            <a:ext cx="3543300" cy="41148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5433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239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1219200" y="1981200"/>
            <a:ext cx="7239000" cy="4114800"/>
          </a:xfrm>
        </p:spPr>
        <p:txBody>
          <a:bodyPr/>
          <a:lstStyle/>
          <a:p>
            <a:pPr lvl="0"/>
            <a:endParaRPr lang="nb-NO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239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219200" y="1981200"/>
            <a:ext cx="35433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5433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85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pic>
        <p:nvPicPr>
          <p:cNvPr id="1027" name="Picture 10" descr="PP_bakgrunn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  <p:sldLayoutId id="214748366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F0F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F0F1C"/>
          </a:solidFill>
          <a:latin typeface="Arial" charset="0"/>
          <a:ea typeface="ヒラギノ角ゴ Pro W3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F0F1C"/>
          </a:solidFill>
          <a:latin typeface="Arial" charset="0"/>
          <a:ea typeface="ヒラギノ角ゴ Pro W3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F0F1C"/>
          </a:solidFill>
          <a:latin typeface="Arial" charset="0"/>
          <a:ea typeface="ヒラギノ角ゴ Pro W3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F0F1C"/>
          </a:solidFill>
          <a:latin typeface="Arial" charset="0"/>
          <a:ea typeface="ヒラギノ角ゴ Pro W3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F0F1C"/>
          </a:solidFill>
          <a:latin typeface="Arial" charset="0"/>
          <a:ea typeface="ヒラギノ角ゴ Pro W3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F0F1C"/>
          </a:solidFill>
          <a:latin typeface="Arial" charset="0"/>
          <a:ea typeface="ヒラギノ角ゴ Pro W3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F0F1C"/>
          </a:solidFill>
          <a:latin typeface="Arial" charset="0"/>
          <a:ea typeface="ヒラギノ角ゴ Pro W3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F0F1C"/>
          </a:solidFill>
          <a:latin typeface="Arial" charset="0"/>
          <a:ea typeface="ヒラギノ角ゴ Pro W3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0F1D"/>
        </a:buClr>
        <a:buFont typeface="Webdings" pitchFamily="18" charset="2"/>
        <a:buChar char="&lt;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0F1D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60F1D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0F1D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60F1D"/>
        </a:buClr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60F1D"/>
        </a:buClr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60F1D"/>
        </a:buClr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60F1D"/>
        </a:buClr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60F1D"/>
        </a:buClr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nb-NO" i="1" dirty="0" smtClean="0"/>
              <a:t>En akademisk stjernehimmel i endring – er vi rustet til å følge med?</a:t>
            </a:r>
            <a:r>
              <a:rPr lang="nb-NO" dirty="0" smtClean="0"/>
              <a:t>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000" dirty="0" smtClean="0"/>
              <a:t>Tord Lien </a:t>
            </a:r>
          </a:p>
          <a:p>
            <a:r>
              <a:rPr lang="nb-NO" sz="1600" dirty="0" smtClean="0"/>
              <a:t>Stortingsrepresentant</a:t>
            </a:r>
          </a:p>
          <a:p>
            <a:r>
              <a:rPr lang="nb-NO" sz="1600" dirty="0" smtClean="0"/>
              <a:t>2. Nestleder KUF-komiteen</a:t>
            </a:r>
            <a:endParaRPr lang="nb-N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kof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5040560" cy="3802653"/>
          </a:xfrm>
          <a:prstGeom prst="rect">
            <a:avLst/>
          </a:prstGeom>
        </p:spPr>
      </p:pic>
      <p:pic>
        <p:nvPicPr>
          <p:cNvPr id="6" name="Bilde 5" descr="gullfa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04664"/>
            <a:ext cx="5260735" cy="3816424"/>
          </a:xfrm>
          <a:prstGeom prst="rect">
            <a:avLst/>
          </a:prstGeom>
        </p:spPr>
      </p:pic>
      <p:pic>
        <p:nvPicPr>
          <p:cNvPr id="4" name="Bilde 3" descr="Kristinplattform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348880"/>
            <a:ext cx="4914872" cy="4300513"/>
          </a:xfrm>
          <a:prstGeom prst="rect">
            <a:avLst/>
          </a:prstGeom>
        </p:spPr>
      </p:pic>
      <p:pic>
        <p:nvPicPr>
          <p:cNvPr id="8" name="Bilde 7" descr="peregri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420888"/>
            <a:ext cx="3995539" cy="4229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 descr="Vinterdo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340768"/>
            <a:ext cx="3502512" cy="4690864"/>
          </a:xfrm>
        </p:spPr>
      </p:pic>
      <p:pic>
        <p:nvPicPr>
          <p:cNvPr id="7" name="Bilde 6" descr="ber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340768"/>
            <a:ext cx="2709036" cy="456172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3851920" y="34290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err="1" smtClean="0"/>
              <a:t>vs</a:t>
            </a:r>
            <a:endParaRPr lang="nb-NO" b="1" dirty="0"/>
          </a:p>
        </p:txBody>
      </p:sp>
      <p:pic>
        <p:nvPicPr>
          <p:cNvPr id="9" name="Bilde 8" descr="os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916832"/>
            <a:ext cx="522407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verdenska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243317" cy="4464496"/>
          </a:xfrm>
          <a:prstGeom prst="rect">
            <a:avLst/>
          </a:prstGeom>
        </p:spPr>
      </p:pic>
      <p:pic>
        <p:nvPicPr>
          <p:cNvPr id="8" name="Bilde 7" descr="Nor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276872"/>
            <a:ext cx="160040" cy="117172"/>
          </a:xfrm>
          <a:prstGeom prst="rect">
            <a:avLst/>
          </a:prstGeom>
        </p:spPr>
      </p:pic>
      <p:pic>
        <p:nvPicPr>
          <p:cNvPr id="9" name="Bilde 8" descr="chi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348880"/>
            <a:ext cx="1296955" cy="864096"/>
          </a:xfrm>
          <a:prstGeom prst="rect">
            <a:avLst/>
          </a:prstGeom>
        </p:spPr>
      </p:pic>
      <p:pic>
        <p:nvPicPr>
          <p:cNvPr id="10" name="Bilde 9" descr="ind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573016"/>
            <a:ext cx="1190625" cy="790575"/>
          </a:xfrm>
          <a:prstGeom prst="rect">
            <a:avLst/>
          </a:prstGeom>
        </p:spPr>
      </p:pic>
      <p:pic>
        <p:nvPicPr>
          <p:cNvPr id="11" name="Bilde 10" descr="us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2780928"/>
            <a:ext cx="1190625" cy="628650"/>
          </a:xfrm>
          <a:prstGeom prst="rect">
            <a:avLst/>
          </a:prstGeom>
        </p:spPr>
      </p:pic>
      <p:pic>
        <p:nvPicPr>
          <p:cNvPr id="12" name="Bilde 11" descr="bras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3645024"/>
            <a:ext cx="1190625" cy="838200"/>
          </a:xfrm>
          <a:prstGeom prst="rect">
            <a:avLst/>
          </a:prstGeom>
        </p:spPr>
      </p:pic>
      <p:pic>
        <p:nvPicPr>
          <p:cNvPr id="13" name="Bilde 12" descr="eu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201396" flipV="1">
            <a:off x="1353591" y="2528605"/>
            <a:ext cx="437691" cy="291612"/>
          </a:xfrm>
          <a:prstGeom prst="rect">
            <a:avLst/>
          </a:prstGeom>
        </p:spPr>
      </p:pic>
      <p:pic>
        <p:nvPicPr>
          <p:cNvPr id="14" name="Bilde 13" descr="hella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91680" y="2852936"/>
            <a:ext cx="243511" cy="162239"/>
          </a:xfrm>
          <a:prstGeom prst="rect">
            <a:avLst/>
          </a:prstGeom>
        </p:spPr>
      </p:pic>
      <p:pic>
        <p:nvPicPr>
          <p:cNvPr id="15" name="Plassholder for innhold 5" descr="Eurobanknotes.pn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1187624" y="692696"/>
            <a:ext cx="2450240" cy="1872208"/>
          </a:xfrm>
        </p:spPr>
      </p:pic>
      <p:pic>
        <p:nvPicPr>
          <p:cNvPr id="16" name="Plassholder for innhold 7" descr="michelangel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95536" y="3284984"/>
            <a:ext cx="2200672" cy="138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e 16" descr="sorafrik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4" y="4365104"/>
            <a:ext cx="1289720" cy="859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IMAG0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764704"/>
            <a:ext cx="3299521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norgeska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4664"/>
            <a:ext cx="4205709" cy="5328592"/>
          </a:xfrm>
          <a:prstGeom prst="rect">
            <a:avLst/>
          </a:prstGeom>
        </p:spPr>
      </p:pic>
      <p:pic>
        <p:nvPicPr>
          <p:cNvPr id="3" name="Bilde 2" descr="melkeram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060848"/>
            <a:ext cx="3429000" cy="2571750"/>
          </a:xfrm>
          <a:prstGeom prst="rect">
            <a:avLst/>
          </a:prstGeom>
        </p:spPr>
      </p:pic>
      <p:pic>
        <p:nvPicPr>
          <p:cNvPr id="4" name="Bilde 3" descr="osloskylin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060848"/>
            <a:ext cx="4030632" cy="2508692"/>
          </a:xfrm>
          <a:prstGeom prst="rect">
            <a:avLst/>
          </a:prstGeom>
        </p:spPr>
      </p:pic>
      <p:pic>
        <p:nvPicPr>
          <p:cNvPr id="7" name="Bilde 6" descr="annenymo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0368" y="4149080"/>
            <a:ext cx="1155981" cy="1728192"/>
          </a:xfrm>
          <a:prstGeom prst="rect">
            <a:avLst/>
          </a:prstGeom>
        </p:spPr>
      </p:pic>
      <p:pic>
        <p:nvPicPr>
          <p:cNvPr id="11" name="Bilde 10" descr="ki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2454" y="4149080"/>
            <a:ext cx="1302807" cy="1368152"/>
          </a:xfrm>
          <a:prstGeom prst="rect">
            <a:avLst/>
          </a:prstGeom>
        </p:spPr>
      </p:pic>
      <p:pic>
        <p:nvPicPr>
          <p:cNvPr id="12" name="Bilde 11" descr="ki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854" y="4301480"/>
            <a:ext cx="1302807" cy="1368152"/>
          </a:xfrm>
          <a:prstGeom prst="rect">
            <a:avLst/>
          </a:prstGeom>
        </p:spPr>
      </p:pic>
      <p:pic>
        <p:nvPicPr>
          <p:cNvPr id="13" name="Bilde 12" descr="ki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254" y="4453880"/>
            <a:ext cx="1302807" cy="1368152"/>
          </a:xfrm>
          <a:prstGeom prst="rect">
            <a:avLst/>
          </a:prstGeom>
        </p:spPr>
      </p:pic>
      <p:pic>
        <p:nvPicPr>
          <p:cNvPr id="14" name="Bilde 13" descr="ki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9654" y="4606280"/>
            <a:ext cx="1302807" cy="1368152"/>
          </a:xfrm>
          <a:prstGeom prst="rect">
            <a:avLst/>
          </a:prstGeom>
        </p:spPr>
      </p:pic>
      <p:pic>
        <p:nvPicPr>
          <p:cNvPr id="15" name="Bilde 14" descr="annenymo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2768" y="4301480"/>
            <a:ext cx="1155981" cy="1728192"/>
          </a:xfrm>
          <a:prstGeom prst="rect">
            <a:avLst/>
          </a:prstGeom>
        </p:spPr>
      </p:pic>
      <p:pic>
        <p:nvPicPr>
          <p:cNvPr id="16" name="Bilde 15" descr="annenymo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5168" y="4453880"/>
            <a:ext cx="1155981" cy="1728192"/>
          </a:xfrm>
          <a:prstGeom prst="rect">
            <a:avLst/>
          </a:prstGeom>
        </p:spPr>
      </p:pic>
      <p:pic>
        <p:nvPicPr>
          <p:cNvPr id="17" name="Bilde 16" descr="annenymo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7568" y="4606280"/>
            <a:ext cx="1155981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24474E-6 L 0.42517 -0.007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04557E-6 L 0.43403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98011E-6 L 0.5684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2073E-6 L 0.56753 -0.002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62156E-6 L 0.56667 -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gaul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601174" cy="455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trukt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6426868" cy="5747103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5724128" y="6093296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Illustrasjon: Teknisk Ukeblad</a:t>
            </a:r>
            <a:endParaRPr lang="nb-NO" sz="1200" dirty="0"/>
          </a:p>
        </p:txBody>
      </p:sp>
      <p:sp>
        <p:nvSpPr>
          <p:cNvPr id="5" name="TekstSylinder 4"/>
          <p:cNvSpPr txBox="1"/>
          <p:nvPr/>
        </p:nvSpPr>
        <p:spPr>
          <a:xfrm rot="20962308">
            <a:off x="760472" y="1309825"/>
            <a:ext cx="439248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err="1" smtClean="0"/>
              <a:t>UH-sektoren</a:t>
            </a:r>
            <a:r>
              <a:rPr lang="nb-NO" dirty="0" smtClean="0"/>
              <a:t> om 20 år??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ru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933056"/>
            <a:ext cx="2782999" cy="2088231"/>
          </a:xfrm>
          <a:prstGeom prst="rect">
            <a:avLst/>
          </a:prstGeom>
        </p:spPr>
      </p:pic>
      <p:pic>
        <p:nvPicPr>
          <p:cNvPr id="17" name="Bilde 16" descr="Aas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484784"/>
            <a:ext cx="1584176" cy="2143998"/>
          </a:xfrm>
          <a:prstGeom prst="rect">
            <a:avLst/>
          </a:prstGeom>
        </p:spPr>
      </p:pic>
      <p:pic>
        <p:nvPicPr>
          <p:cNvPr id="4" name="Bilde 3" descr="janhaa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933056"/>
            <a:ext cx="3038500" cy="2021679"/>
          </a:xfrm>
          <a:prstGeom prst="rect">
            <a:avLst/>
          </a:prstGeom>
        </p:spPr>
      </p:pic>
      <p:pic>
        <p:nvPicPr>
          <p:cNvPr id="5" name="Bilde 4" descr="Storting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556792"/>
            <a:ext cx="3024758" cy="1878277"/>
          </a:xfrm>
          <a:prstGeom prst="rect">
            <a:avLst/>
          </a:prstGeom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239000" cy="1143000"/>
          </a:xfrm>
        </p:spPr>
        <p:txBody>
          <a:bodyPr/>
          <a:lstStyle/>
          <a:p>
            <a:r>
              <a:rPr lang="nb-NO" dirty="0" smtClean="0"/>
              <a:t>Hvem skal ut??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D8BBFFC998194199029591024F9844" ma:contentTypeVersion="11" ma:contentTypeDescription="Opprett et nytt dokument." ma:contentTypeScope="" ma:versionID="267893fdf35ad2b489a32c11f3c4451c">
  <xsd:schema xmlns:xsd="http://www.w3.org/2001/XMLSchema" xmlns:xs="http://www.w3.org/2001/XMLSchema" xmlns:p="http://schemas.microsoft.com/office/2006/metadata/properties" xmlns:ns1="http://schemas.microsoft.com/sharepoint/v3" xmlns:ns2="9e35d77f-6acd-43cf-ac56-9ea97d22c143" targetNamespace="http://schemas.microsoft.com/office/2006/metadata/properties" ma:root="true" ma:fieldsID="3221ce290f34de17640c18fff858626b" ns1:_="" ns2:_="">
    <xsd:import namespace="http://schemas.microsoft.com/sharepoint/v3"/>
    <xsd:import namespace="9e35d77f-6acd-43cf-ac56-9ea97d22c14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Kommentar" minOccurs="0"/>
                <xsd:element ref="ns2:DocuL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0" nillable="true" ma:displayName="Avsender av e-post" ma:hidden="true" ma:internalName="EmailSender">
      <xsd:simpleType>
        <xsd:restriction base="dms:Note">
          <xsd:maxLength value="255"/>
        </xsd:restriction>
      </xsd:simpleType>
    </xsd:element>
    <xsd:element name="EmailTo" ma:index="11" nillable="true" ma:displayName="E-post til" ma:hidden="true" ma:internalName="EmailTo">
      <xsd:simpleType>
        <xsd:restriction base="dms:Note">
          <xsd:maxLength value="255"/>
        </xsd:restriction>
      </xsd:simpleType>
    </xsd:element>
    <xsd:element name="EmailCc" ma:index="12" nillable="true" ma:displayName="Kopi av e-post til" ma:hidden="true" ma:internalName="EmailCc">
      <xsd:simpleType>
        <xsd:restriction base="dms:Note">
          <xsd:maxLength value="255"/>
        </xsd:restriction>
      </xsd:simpleType>
    </xsd:element>
    <xsd:element name="EmailFrom" ma:index="13" nillable="true" ma:displayName="E-post fra" ma:hidden="true" ma:internalName="EmailFrom">
      <xsd:simpleType>
        <xsd:restriction base="dms:Text"/>
      </xsd:simpleType>
    </xsd:element>
    <xsd:element name="EmailSubject" ma:index="14" nillable="true" ma:displayName="Emne i e-pos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d77f-6acd-43cf-ac56-9ea97d22c143" elementFormDefault="qualified">
    <xsd:import namespace="http://schemas.microsoft.com/office/2006/documentManagement/types"/>
    <xsd:import namespace="http://schemas.microsoft.com/office/infopath/2007/PartnerControls"/>
    <xsd:element name="Kommentar" ma:index="15" nillable="true" ma:displayName="Kommentar" ma:internalName="Kommentar">
      <xsd:simpleType>
        <xsd:restriction base="dms:Note">
          <xsd:maxLength value="255"/>
        </xsd:restriction>
      </xsd:simpleType>
    </xsd:element>
    <xsd:element name="DocuLive" ma:index="16" nillable="true" ma:displayName="DocuLive" ma:internalName="DocuLive">
      <xsd:simpleType>
        <xsd:restriction base="dms:Text">
          <xsd:maxLength value="5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DocuLive xmlns="9e35d77f-6acd-43cf-ac56-9ea97d22c143" xsi:nil="true"/>
    <EmailSender xmlns="http://schemas.microsoft.com/sharepoint/v3" xsi:nil="true"/>
    <EmailFrom xmlns="http://schemas.microsoft.com/sharepoint/v3" xsi:nil="true"/>
    <Kommentar xmlns="9e35d77f-6acd-43cf-ac56-9ea97d22c14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318F0AE-34E9-4881-9E65-C514FF77EEDA}"/>
</file>

<file path=customXml/itemProps2.xml><?xml version="1.0" encoding="utf-8"?>
<ds:datastoreItem xmlns:ds="http://schemas.openxmlformats.org/officeDocument/2006/customXml" ds:itemID="{CB8C1140-3167-4FD8-99F3-48B0DE82D92C}"/>
</file>

<file path=customXml/itemProps3.xml><?xml version="1.0" encoding="utf-8"?>
<ds:datastoreItem xmlns:ds="http://schemas.openxmlformats.org/officeDocument/2006/customXml" ds:itemID="{897D1B44-9910-40A7-A281-98F6ED2D24C1}"/>
</file>

<file path=docProps/app.xml><?xml version="1.0" encoding="utf-8"?>
<Properties xmlns="http://schemas.openxmlformats.org/officeDocument/2006/extended-properties" xmlns:vt="http://schemas.openxmlformats.org/officeDocument/2006/docPropsVTypes">
  <TotalTime>5988</TotalTime>
  <Words>35</Words>
  <Application>Microsoft Office PowerPoint</Application>
  <PresentationFormat>Skjermfremvisning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Blank Presentation</vt:lpstr>
      <vt:lpstr>En akademisk stjernehimmel i endring – er vi rustet til å følge med?  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Hvem skal ut?? </vt:lpstr>
      <vt:lpstr>Lysbilde 10</vt:lpstr>
    </vt:vector>
  </TitlesOfParts>
  <Company>Kommunikasjonshuset Modul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 kommer det en overskrift</dc:title>
  <dc:creator>Roberth Mikkelsen</dc:creator>
  <cp:lastModifiedBy>KD11111</cp:lastModifiedBy>
  <cp:revision>164</cp:revision>
  <dcterms:created xsi:type="dcterms:W3CDTF">2008-10-23T07:57:43Z</dcterms:created>
  <dcterms:modified xsi:type="dcterms:W3CDTF">2012-01-16T14:17:19Z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0x010100D0D8BBFFC998194199029591024F9844</vt:lpwstr>
  </property>
</Properties>
</file>