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262" r:id="rId6"/>
    <p:sldId id="345" r:id="rId7"/>
    <p:sldId id="344" r:id="rId8"/>
    <p:sldId id="269" r:id="rId9"/>
    <p:sldId id="346" r:id="rId10"/>
    <p:sldId id="302" r:id="rId11"/>
    <p:sldId id="273" r:id="rId12"/>
    <p:sldId id="267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4" autoAdjust="0"/>
  </p:normalViewPr>
  <p:slideViewPr>
    <p:cSldViewPr>
      <p:cViewPr>
        <p:scale>
          <a:sx n="90" d="100"/>
          <a:sy n="90" d="100"/>
        </p:scale>
        <p:origin x="-224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2383-C958-40BD-940F-8BF8C6DFF6B7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2AB7-9890-4F11-AEBA-21A2DE69FA5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9587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7902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379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3960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rv02.adm.no\desk\snorreb\logotm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9" y="214315"/>
            <a:ext cx="728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1174-F964-49CC-97B9-4CDC16068CDC}" type="datetimeFigureOut">
              <a:rPr lang="nb-NO"/>
              <a:pPr>
                <a:defRPr/>
              </a:pPr>
              <a:t>30.04.2014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/>
              <a:t>Tromsø maritime skole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B9B7-C323-4F85-81F1-886FE93A31F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7315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8109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0419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306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6650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5641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342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7184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3724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2096-0DCC-435A-A262-464D74DC39C1}" type="datetimeFigureOut">
              <a:rPr lang="nb-NO" smtClean="0"/>
              <a:pPr/>
              <a:t>30.04.2014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4CF5-66A6-42EC-96B7-5BFD16E58E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396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norre.brathen\Desktop\Bilde av sko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360" y="-171400"/>
            <a:ext cx="9210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043608" y="1336415"/>
            <a:ext cx="6561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Velkommen  til Tromsø maritime skole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804905" y="4539707"/>
            <a:ext cx="160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Snorre Bråthen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rektor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627784" y="2204867"/>
            <a:ext cx="303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Fagskoleseminar 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7981"/>
            <a:ext cx="9144000" cy="56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groups.msn.com/isapi/fetch.dll?action=MyPhotos_GetPubPhoto&amp;PhotoID=nFgBbABwEiB*QFt*r*9HBdIgiIex9g*65uEYThQeeL9tzo2eiAxiC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22" y="4149083"/>
            <a:ext cx="3384376" cy="24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345482" y="3789040"/>
            <a:ext cx="5530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Fagskolen i Troms, avd. Tromsø maritime skole</a:t>
            </a:r>
          </a:p>
          <a:p>
            <a:pPr marL="342900" indent="-342900">
              <a:buFontTx/>
              <a:buChar char="-"/>
              <a:defRPr/>
            </a:pPr>
            <a:r>
              <a:rPr lang="nb-N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Skipsoffiser</a:t>
            </a:r>
          </a:p>
          <a:p>
            <a:pPr marL="342900" indent="-342900">
              <a:buFontTx/>
              <a:buChar char="-"/>
              <a:defRPr/>
            </a:pPr>
            <a:r>
              <a:rPr lang="nb-N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Maskinoffiser</a:t>
            </a:r>
            <a:endParaRPr lang="nb-NO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715757" y="1612831"/>
            <a:ext cx="27894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Tromsø sikkerhetssenter</a:t>
            </a:r>
            <a:endParaRPr lang="nb-NO" sz="20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4" y="1505179"/>
            <a:ext cx="317023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516216" y="1305121"/>
            <a:ext cx="22717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Videregående skole</a:t>
            </a:r>
            <a:endParaRPr lang="nb-NO" sz="20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437844" y="1612834"/>
            <a:ext cx="3416257" cy="2032193"/>
            <a:chOff x="38539" y="1748712"/>
            <a:chExt cx="9134358" cy="51018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557" y="4869160"/>
              <a:ext cx="2653443" cy="198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9" y="4278223"/>
              <a:ext cx="3416884" cy="256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423" y="5157192"/>
              <a:ext cx="3035134" cy="167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pe 12"/>
            <p:cNvGrpSpPr/>
            <p:nvPr/>
          </p:nvGrpSpPr>
          <p:grpSpPr>
            <a:xfrm>
              <a:off x="38539" y="1748712"/>
              <a:ext cx="9134358" cy="3357447"/>
              <a:chOff x="38539" y="1748712"/>
              <a:chExt cx="9134358" cy="335744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9" y="1748712"/>
                <a:ext cx="3416884" cy="2539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23" y="2873844"/>
                <a:ext cx="3035134" cy="2232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557" y="2873844"/>
                <a:ext cx="2682340" cy="2002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kstSylinder 1"/>
          <p:cNvSpPr txBox="1"/>
          <p:nvPr/>
        </p:nvSpPr>
        <p:spPr>
          <a:xfrm>
            <a:off x="7380247" y="2773355"/>
            <a:ext cx="1763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TIP</a:t>
            </a:r>
          </a:p>
          <a:p>
            <a:r>
              <a:rPr lang="nb-NO" sz="1400" dirty="0" smtClean="0"/>
              <a:t>Elektro</a:t>
            </a:r>
          </a:p>
          <a:p>
            <a:r>
              <a:rPr lang="nb-NO" sz="1400" dirty="0" smtClean="0"/>
              <a:t>Service og samferdsel</a:t>
            </a:r>
          </a:p>
          <a:p>
            <a:r>
              <a:rPr lang="nb-NO" sz="1400" dirty="0" err="1" smtClean="0"/>
              <a:t>Stud.spes</a:t>
            </a:r>
            <a:r>
              <a:rPr lang="nb-NO" sz="1400" dirty="0" smtClean="0"/>
              <a:t>, påbygging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xmlns="" val="725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nobr110656\Desktop\Dialogmøte\Jens Øien på 1 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26" y="404664"/>
            <a:ext cx="3816424" cy="58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797" y="405729"/>
            <a:ext cx="3651231" cy="25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797" y="3325958"/>
            <a:ext cx="37603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19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8755"/>
            <a:ext cx="6624736" cy="49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803232" y="2204866"/>
            <a:ext cx="234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Oljeeventyret</a:t>
            </a:r>
          </a:p>
          <a:p>
            <a:r>
              <a:rPr lang="nb-NO" sz="2400" dirty="0" smtClean="0"/>
              <a:t>Flytter nordover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2067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421" y="2636912"/>
            <a:ext cx="4389663" cy="17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771800" y="1700808"/>
            <a:ext cx="311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Fisken fortsatt viktig</a:t>
            </a:r>
            <a:endParaRPr lang="nb-NO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733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762" y="4781153"/>
            <a:ext cx="2362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734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26" y="1655053"/>
            <a:ext cx="8756496" cy="533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785" y="1637720"/>
            <a:ext cx="4307216" cy="24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0" y="4481736"/>
            <a:ext cx="357305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7721"/>
            <a:ext cx="4028814" cy="28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459" y="4058330"/>
            <a:ext cx="3464545" cy="28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78371" y="1228111"/>
            <a:ext cx="831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KORTERE TRANSPORT TIL ASIA VIA NORDØSTPASASSJEN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27950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161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83568" y="4543225"/>
            <a:ext cx="815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REISELIVSNÆRINGEN I NORD I STOR VEKST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8" y="1724213"/>
            <a:ext cx="2376263" cy="16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720" y="2380156"/>
            <a:ext cx="1985020" cy="14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51520" y="1172062"/>
            <a:ext cx="323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Maritimt utdanningsløp</a:t>
            </a:r>
            <a:endParaRPr lang="nb-NO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720" y="5393049"/>
            <a:ext cx="2103990" cy="12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23" y="5100313"/>
            <a:ext cx="2461989" cy="163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726" y="3977161"/>
            <a:ext cx="1985020" cy="1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5995"/>
            <a:ext cx="2364854" cy="13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3541" y="1323336"/>
            <a:ext cx="557350" cy="8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4" y="1633724"/>
            <a:ext cx="34385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94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25B91353701942810620D4A1329ACE" ma:contentTypeVersion="11" ma:contentTypeDescription="Opprett et nytt dokument." ma:contentTypeScope="" ma:versionID="26495aeddb34ea75d0752007d5f0b9af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a3cd0afcff1eed2bd8852e3864928932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post fra" ma:hidden="true" ma:internalName="EmailFrom">
      <xsd:simpleType>
        <xsd:restriction base="dms:Text"/>
      </xsd:simpleType>
    </xsd:element>
    <xsd:element name="EmailSubject" ma:index="15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DocuLive" ma:index="16" nillable="true" ma:displayName="WebSak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8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56EEA-0F4F-4BCA-AD0C-DD1220A1EF1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e35d77f-6acd-43cf-ac56-9ea97d22c143"/>
  </ds:schemaRefs>
</ds:datastoreItem>
</file>

<file path=customXml/itemProps2.xml><?xml version="1.0" encoding="utf-8"?>
<ds:datastoreItem xmlns:ds="http://schemas.openxmlformats.org/officeDocument/2006/customXml" ds:itemID="{A6F3470B-C111-4E47-B0F0-4F57081B8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35d77f-6acd-43cf-ac56-9ea97d22c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7B2803-FBFF-4319-BE71-903E22BBB7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52</Words>
  <Application>Microsoft Office PowerPoint</Application>
  <PresentationFormat>Skjermfremvisning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</vt:vector>
  </TitlesOfParts>
  <Company>Tromsø Maritime Skole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Snorre Bråthen</dc:creator>
  <dc:description>Presentasjon.</dc:description>
  <cp:lastModifiedBy>Øystein Holmedal-Hagen</cp:lastModifiedBy>
  <cp:revision>85</cp:revision>
  <dcterms:created xsi:type="dcterms:W3CDTF">2011-10-25T16:37:17Z</dcterms:created>
  <dcterms:modified xsi:type="dcterms:W3CDTF">2014-04-30T08:53:44Z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0x0101007625B91353701942810620D4A1329ACE</vt:lpwstr>
  </property>
</Properties>
</file>