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07200" cy="99393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92" autoAdjust="0"/>
  </p:normalViewPr>
  <p:slideViewPr>
    <p:cSldViewPr>
      <p:cViewPr varScale="1">
        <p:scale>
          <a:sx n="56" d="100"/>
          <a:sy n="56" d="100"/>
        </p:scale>
        <p:origin x="-7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A0EDD-3072-4F80-83BB-7E7537822FDE}" type="datetimeFigureOut">
              <a:rPr lang="nb-NO" smtClean="0"/>
              <a:t>21.03.2014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40D73-D9F8-4BC3-888A-85D62929B3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158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0D73-D9F8-4BC3-888A-85D62929B3C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3518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0D73-D9F8-4BC3-888A-85D62929B3C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716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0D73-D9F8-4BC3-888A-85D62929B3C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4536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0D73-D9F8-4BC3-888A-85D62929B3C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944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0D73-D9F8-4BC3-888A-85D62929B3C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3940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2AEE-7637-4B9C-874D-7492B3F9127D}" type="datetimeFigureOut">
              <a:rPr lang="nb-NO" smtClean="0"/>
              <a:t>21.03.2014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EC77-6E75-4646-8E25-2673D524C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306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2AEE-7637-4B9C-874D-7492B3F9127D}" type="datetimeFigureOut">
              <a:rPr lang="nb-NO" smtClean="0"/>
              <a:t>21.03.2014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EC77-6E75-4646-8E25-2673D524C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220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2AEE-7637-4B9C-874D-7492B3F9127D}" type="datetimeFigureOut">
              <a:rPr lang="nb-NO" smtClean="0"/>
              <a:t>21.03.2014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EC77-6E75-4646-8E25-2673D524C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56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2AEE-7637-4B9C-874D-7492B3F9127D}" type="datetimeFigureOut">
              <a:rPr lang="nb-NO" smtClean="0"/>
              <a:t>21.03.2014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EC77-6E75-4646-8E25-2673D524C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719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2AEE-7637-4B9C-874D-7492B3F9127D}" type="datetimeFigureOut">
              <a:rPr lang="nb-NO" smtClean="0"/>
              <a:t>21.03.2014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EC77-6E75-4646-8E25-2673D524C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225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2AEE-7637-4B9C-874D-7492B3F9127D}" type="datetimeFigureOut">
              <a:rPr lang="nb-NO" smtClean="0"/>
              <a:t>21.03.2014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EC77-6E75-4646-8E25-2673D524C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77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2AEE-7637-4B9C-874D-7492B3F9127D}" type="datetimeFigureOut">
              <a:rPr lang="nb-NO" smtClean="0"/>
              <a:t>21.03.2014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EC77-6E75-4646-8E25-2673D524C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500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2AEE-7637-4B9C-874D-7492B3F9127D}" type="datetimeFigureOut">
              <a:rPr lang="nb-NO" smtClean="0"/>
              <a:t>21.03.2014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EC77-6E75-4646-8E25-2673D524C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744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2AEE-7637-4B9C-874D-7492B3F9127D}" type="datetimeFigureOut">
              <a:rPr lang="nb-NO" smtClean="0"/>
              <a:t>21.03.2014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EC77-6E75-4646-8E25-2673D524C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612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2AEE-7637-4B9C-874D-7492B3F9127D}" type="datetimeFigureOut">
              <a:rPr lang="nb-NO" smtClean="0"/>
              <a:t>21.03.2014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EC77-6E75-4646-8E25-2673D524C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521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2AEE-7637-4B9C-874D-7492B3F9127D}" type="datetimeFigureOut">
              <a:rPr lang="nb-NO" smtClean="0"/>
              <a:t>21.03.2014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EC77-6E75-4646-8E25-2673D524C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88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92AEE-7637-4B9C-874D-7492B3F9127D}" type="datetimeFigureOut">
              <a:rPr lang="nb-NO" smtClean="0"/>
              <a:t>21.03.2014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5EC77-6E75-4646-8E25-2673D524C2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68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607" y="1335141"/>
            <a:ext cx="2812393" cy="3186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kstSylinder 14"/>
          <p:cNvSpPr txBox="1"/>
          <p:nvPr/>
        </p:nvSpPr>
        <p:spPr>
          <a:xfrm>
            <a:off x="107504" y="57913"/>
            <a:ext cx="885698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b-NO" sz="3200" b="1" dirty="0" smtClean="0">
                <a:solidFill>
                  <a:srgbClr val="C00000"/>
                </a:solidFill>
              </a:rPr>
              <a:t>Fagskolen Rogaland: </a:t>
            </a:r>
            <a:r>
              <a:rPr lang="nb-NO" sz="2800" b="1" dirty="0" smtClean="0"/>
              <a:t>offentlig, med 3 avdelinger</a:t>
            </a:r>
            <a:endParaRPr lang="nb-NO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547" y="4478154"/>
            <a:ext cx="2304256" cy="110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6" y="4349945"/>
            <a:ext cx="2460024" cy="70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04" y="1782662"/>
            <a:ext cx="2896899" cy="77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3" y="1097615"/>
            <a:ext cx="5056815" cy="52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" y="2636912"/>
            <a:ext cx="4072583" cy="55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kstSylinder 16"/>
          <p:cNvSpPr txBox="1"/>
          <p:nvPr/>
        </p:nvSpPr>
        <p:spPr>
          <a:xfrm>
            <a:off x="29877" y="1618923"/>
            <a:ext cx="3121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Elektro, TIP, KEM, Anlegg/Bygg</a:t>
            </a:r>
          </a:p>
          <a:p>
            <a:r>
              <a:rPr lang="nb-NO" b="1" dirty="0" smtClean="0"/>
              <a:t>Petroleum</a:t>
            </a:r>
          </a:p>
          <a:p>
            <a:r>
              <a:rPr lang="nb-NO" b="1" dirty="0" smtClean="0"/>
              <a:t>Nettbasert, 5 klasser</a:t>
            </a:r>
            <a:endParaRPr lang="nb-NO" b="1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30040" y="3331046"/>
            <a:ext cx="14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Maritime fag</a:t>
            </a:r>
          </a:p>
          <a:p>
            <a:r>
              <a:rPr lang="nb-NO" b="1" dirty="0" smtClean="0"/>
              <a:t>Helsefag</a:t>
            </a:r>
            <a:endParaRPr lang="nb-NO" b="1" dirty="0"/>
          </a:p>
        </p:txBody>
      </p:sp>
      <p:sp>
        <p:nvSpPr>
          <p:cNvPr id="25" name="TekstSylinder 24"/>
          <p:cNvSpPr txBox="1"/>
          <p:nvPr/>
        </p:nvSpPr>
        <p:spPr>
          <a:xfrm>
            <a:off x="63108" y="5207092"/>
            <a:ext cx="1000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Helsefag</a:t>
            </a:r>
            <a:endParaRPr lang="nb-NO" b="1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154113" y="5805263"/>
            <a:ext cx="8905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>
                <a:solidFill>
                  <a:schemeClr val="accent2"/>
                </a:solidFill>
              </a:rPr>
              <a:t>Ellers godkjent/planlagt:</a:t>
            </a:r>
          </a:p>
          <a:p>
            <a:r>
              <a:rPr lang="nb-NO" sz="2000" b="1" dirty="0" err="1" smtClean="0"/>
              <a:t>Matfag</a:t>
            </a:r>
            <a:r>
              <a:rPr lang="nb-NO" sz="2000" b="1" dirty="0" smtClean="0"/>
              <a:t>, Bioenergi (m/Ryfylke), fornybar energi/vindmølle (m/Dalane)</a:t>
            </a:r>
            <a:endParaRPr lang="nb-NO" sz="2000" b="1" dirty="0"/>
          </a:p>
        </p:txBody>
      </p:sp>
      <p:cxnSp>
        <p:nvCxnSpPr>
          <p:cNvPr id="20" name="Rett linje 19"/>
          <p:cNvCxnSpPr/>
          <p:nvPr/>
        </p:nvCxnSpPr>
        <p:spPr>
          <a:xfrm>
            <a:off x="48030" y="2636912"/>
            <a:ext cx="604987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/>
          <p:cNvCxnSpPr/>
          <p:nvPr/>
        </p:nvCxnSpPr>
        <p:spPr>
          <a:xfrm>
            <a:off x="107504" y="4149080"/>
            <a:ext cx="599039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134986" y="5661248"/>
            <a:ext cx="882950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88" y="3243423"/>
            <a:ext cx="2348462" cy="89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14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323528" y="400506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tx2"/>
                </a:solidFill>
              </a:rPr>
              <a:t>Samlokalisering med Ingeniørskolen, fram til 1986.</a:t>
            </a:r>
            <a:br>
              <a:rPr lang="nb-NO" sz="2400" b="1" dirty="0" smtClean="0">
                <a:solidFill>
                  <a:schemeClr val="tx2"/>
                </a:solidFill>
              </a:rPr>
            </a:br>
            <a:r>
              <a:rPr lang="nb-NO" sz="2400" b="1" dirty="0" smtClean="0">
                <a:solidFill>
                  <a:schemeClr val="tx2"/>
                </a:solidFill>
              </a:rPr>
              <a:t>Det gode samarbeidet har fortsatt etter flytting.</a:t>
            </a:r>
            <a:endParaRPr lang="nb-NO" sz="2400" b="1" dirty="0">
              <a:solidFill>
                <a:schemeClr val="tx2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174580" y="245888"/>
            <a:ext cx="518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Samarbeid med Høgskolen/Universitetet i Stavanger</a:t>
            </a:r>
            <a:endParaRPr lang="nb-NO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33" y="836712"/>
            <a:ext cx="6334867" cy="28407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328984" y="5085184"/>
            <a:ext cx="8479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Sensurering og undervisning for hverandre.</a:t>
            </a:r>
          </a:p>
          <a:p>
            <a:endParaRPr lang="nb-NO" sz="2000" dirty="0" smtClean="0"/>
          </a:p>
          <a:p>
            <a:r>
              <a:rPr lang="nb-NO" sz="2000" dirty="0" smtClean="0"/>
              <a:t>Fagskolen i Stavanger har hele tiden sett på seg selv som en tertiærutdanning, og fag og nivå er godt tilpasset videre ingeniørstudier.</a:t>
            </a:r>
          </a:p>
          <a:p>
            <a:endParaRPr lang="nb-NO" sz="20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69065" y="948307"/>
            <a:ext cx="2705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rgbClr val="C00000"/>
                </a:solidFill>
              </a:rPr>
              <a:t>Litt historie/bakgrunn</a:t>
            </a:r>
          </a:p>
          <a:p>
            <a:r>
              <a:rPr lang="nb-NO" b="1" dirty="0" smtClean="0">
                <a:solidFill>
                  <a:schemeClr val="tx2"/>
                </a:solidFill>
              </a:rPr>
              <a:t>Ny teknisk skole i 1964,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b="1" dirty="0" smtClean="0"/>
              <a:t>teknisk fagskole fra 1968</a:t>
            </a:r>
          </a:p>
        </p:txBody>
      </p:sp>
    </p:spTree>
    <p:extLst>
      <p:ext uri="{BB962C8B-B14F-4D97-AF65-F5344CB8AC3E}">
        <p14:creationId xmlns:p14="http://schemas.microsoft.com/office/powerpoint/2010/main" val="14740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74580" y="245888"/>
            <a:ext cx="633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Samarbeid Fagskolen Rogaland og Universitetet i Stavanger (</a:t>
            </a:r>
            <a:r>
              <a:rPr lang="nb-NO" b="1" dirty="0" err="1" smtClean="0"/>
              <a:t>UiS</a:t>
            </a:r>
            <a:r>
              <a:rPr lang="nb-NO" b="1" dirty="0" smtClean="0"/>
              <a:t>)</a:t>
            </a:r>
            <a:endParaRPr lang="nb-NO" b="1" dirty="0"/>
          </a:p>
        </p:txBody>
      </p:sp>
      <p:sp>
        <p:nvSpPr>
          <p:cNvPr id="3" name="TekstSylinder 2"/>
          <p:cNvSpPr txBox="1"/>
          <p:nvPr/>
        </p:nvSpPr>
        <p:spPr>
          <a:xfrm>
            <a:off x="323528" y="637540"/>
            <a:ext cx="80648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chemeClr val="tx2"/>
                </a:solidFill>
              </a:rPr>
              <a:t>Etter at ingeniørhøgskolen ble 3-årig har det vært mulig å få godkjent fag tilsvarende ett år, basert på individuell søknad og vurdering.</a:t>
            </a:r>
          </a:p>
          <a:p>
            <a:endParaRPr lang="nb-NO" sz="2000" b="1" dirty="0">
              <a:solidFill>
                <a:schemeClr val="tx2"/>
              </a:solidFill>
            </a:endParaRPr>
          </a:p>
          <a:p>
            <a:r>
              <a:rPr lang="nb-NO" sz="2000" b="1" dirty="0" smtClean="0">
                <a:solidFill>
                  <a:schemeClr val="tx2"/>
                </a:solidFill>
              </a:rPr>
              <a:t>Etter hvert er dette blitt formalisert, og det foreligger nå faste avtaler mellom SOTS og </a:t>
            </a:r>
            <a:r>
              <a:rPr lang="nb-NO" sz="2000" b="1" dirty="0" err="1" smtClean="0">
                <a:solidFill>
                  <a:schemeClr val="tx2"/>
                </a:solidFill>
              </a:rPr>
              <a:t>UiS</a:t>
            </a:r>
            <a:r>
              <a:rPr lang="nb-NO" sz="2000" b="1" dirty="0" smtClean="0">
                <a:solidFill>
                  <a:schemeClr val="tx2"/>
                </a:solidFill>
              </a:rPr>
              <a:t>.</a:t>
            </a:r>
          </a:p>
          <a:p>
            <a:endParaRPr lang="nb-NO" sz="2400" b="1" dirty="0">
              <a:solidFill>
                <a:schemeClr val="tx2"/>
              </a:solidFill>
            </a:endParaRPr>
          </a:p>
          <a:p>
            <a:endParaRPr lang="nb-NO" sz="2400" b="1" dirty="0" smtClean="0">
              <a:solidFill>
                <a:schemeClr val="tx2"/>
              </a:solidFill>
            </a:endParaRPr>
          </a:p>
          <a:p>
            <a:r>
              <a:rPr lang="nb-NO" sz="2400" b="1" dirty="0" smtClean="0">
                <a:solidFill>
                  <a:schemeClr val="tx2"/>
                </a:solidFill>
              </a:rPr>
              <a:t>  </a:t>
            </a:r>
            <a:endParaRPr lang="nb-NO" sz="2400" b="1" dirty="0">
              <a:solidFill>
                <a:schemeClr val="tx2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4682201" y="5338082"/>
            <a:ext cx="172819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Teknisk fagskole</a:t>
            </a:r>
          </a:p>
          <a:p>
            <a:r>
              <a:rPr lang="nb-NO" dirty="0" smtClean="0"/>
              <a:t>1. år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467589" y="4543970"/>
            <a:ext cx="172819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Ing. studier</a:t>
            </a:r>
          </a:p>
          <a:p>
            <a:r>
              <a:rPr lang="nb-NO" dirty="0" smtClean="0"/>
              <a:t>1. år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4679083" y="4545994"/>
            <a:ext cx="172819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Teknisk fagskole</a:t>
            </a:r>
          </a:p>
          <a:p>
            <a:r>
              <a:rPr lang="nb-NO" dirty="0"/>
              <a:t>2</a:t>
            </a:r>
            <a:r>
              <a:rPr lang="nb-NO" dirty="0" smtClean="0"/>
              <a:t>. år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6467589" y="3753906"/>
            <a:ext cx="172819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Ing. studier</a:t>
            </a:r>
          </a:p>
          <a:p>
            <a:r>
              <a:rPr lang="nb-NO" dirty="0"/>
              <a:t>2</a:t>
            </a:r>
            <a:r>
              <a:rPr lang="nb-NO" dirty="0" smtClean="0"/>
              <a:t>. år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6435334" y="2961818"/>
            <a:ext cx="172819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Ing. studier</a:t>
            </a:r>
          </a:p>
          <a:p>
            <a:r>
              <a:rPr lang="nb-NO" dirty="0"/>
              <a:t>3</a:t>
            </a:r>
            <a:r>
              <a:rPr lang="nb-NO" dirty="0" smtClean="0"/>
              <a:t>. år: Bachelor</a:t>
            </a:r>
            <a:endParaRPr lang="nb-NO" dirty="0"/>
          </a:p>
        </p:txBody>
      </p:sp>
      <p:cxnSp>
        <p:nvCxnSpPr>
          <p:cNvPr id="10" name="Rett pil 9"/>
          <p:cNvCxnSpPr>
            <a:stCxn id="4" idx="0"/>
            <a:endCxn id="6" idx="2"/>
          </p:cNvCxnSpPr>
          <p:nvPr/>
        </p:nvCxnSpPr>
        <p:spPr>
          <a:xfrm flipH="1" flipV="1">
            <a:off x="5543179" y="5192325"/>
            <a:ext cx="3118" cy="145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 11"/>
          <p:cNvCxnSpPr>
            <a:stCxn id="5" idx="0"/>
            <a:endCxn id="7" idx="2"/>
          </p:cNvCxnSpPr>
          <p:nvPr/>
        </p:nvCxnSpPr>
        <p:spPr>
          <a:xfrm flipV="1">
            <a:off x="7331685" y="4400237"/>
            <a:ext cx="0" cy="143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 15"/>
          <p:cNvCxnSpPr>
            <a:stCxn id="7" idx="0"/>
            <a:endCxn id="8" idx="2"/>
          </p:cNvCxnSpPr>
          <p:nvPr/>
        </p:nvCxnSpPr>
        <p:spPr>
          <a:xfrm flipH="1" flipV="1">
            <a:off x="7299430" y="3608149"/>
            <a:ext cx="32255" cy="145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Vinkel 17"/>
          <p:cNvCxnSpPr/>
          <p:nvPr/>
        </p:nvCxnSpPr>
        <p:spPr>
          <a:xfrm flipV="1">
            <a:off x="5906337" y="4310521"/>
            <a:ext cx="561252" cy="233449"/>
          </a:xfrm>
          <a:prstGeom prst="bentConnector3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 19"/>
          <p:cNvCxnSpPr/>
          <p:nvPr/>
        </p:nvCxnSpPr>
        <p:spPr>
          <a:xfrm flipV="1">
            <a:off x="5258265" y="4222829"/>
            <a:ext cx="0" cy="321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694">
            <a:off x="733625" y="2473858"/>
            <a:ext cx="3317650" cy="4319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8842536" cy="859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03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74580" y="245888"/>
            <a:ext cx="633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Samarbeid Fagskolen Rogaland og Universitetet i Stavanger (</a:t>
            </a:r>
            <a:r>
              <a:rPr lang="nb-NO" b="1" dirty="0" err="1" smtClean="0"/>
              <a:t>UiS</a:t>
            </a:r>
            <a:r>
              <a:rPr lang="nb-NO" b="1" dirty="0" smtClean="0"/>
              <a:t>)</a:t>
            </a:r>
            <a:endParaRPr lang="nb-NO" b="1" dirty="0"/>
          </a:p>
        </p:txBody>
      </p:sp>
      <p:sp>
        <p:nvSpPr>
          <p:cNvPr id="3" name="TekstSylinder 2"/>
          <p:cNvSpPr txBox="1"/>
          <p:nvPr/>
        </p:nvSpPr>
        <p:spPr>
          <a:xfrm>
            <a:off x="603887" y="692696"/>
            <a:ext cx="8134214" cy="26161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rgbClr val="0070C0"/>
                </a:solidFill>
              </a:rPr>
              <a:t>Erfaringene:</a:t>
            </a:r>
            <a:br>
              <a:rPr lang="nb-NO" sz="2400" b="1" dirty="0" smtClean="0">
                <a:solidFill>
                  <a:srgbClr val="0070C0"/>
                </a:solidFill>
              </a:rPr>
            </a:br>
            <a:endParaRPr lang="nb-NO" sz="1400" b="1" dirty="0" smtClean="0">
              <a:solidFill>
                <a:srgbClr val="0070C0"/>
              </a:solidFill>
            </a:endParaRPr>
          </a:p>
          <a:p>
            <a:r>
              <a:rPr lang="nb-NO" b="1" dirty="0" smtClean="0">
                <a:solidFill>
                  <a:srgbClr val="C00000"/>
                </a:solidFill>
              </a:rPr>
              <a:t>Sett </a:t>
            </a:r>
            <a:r>
              <a:rPr lang="nb-NO" b="1" dirty="0">
                <a:solidFill>
                  <a:srgbClr val="C00000"/>
                </a:solidFill>
              </a:rPr>
              <a:t>fra </a:t>
            </a:r>
            <a:r>
              <a:rPr lang="nb-NO" b="1" dirty="0" err="1" smtClean="0">
                <a:solidFill>
                  <a:srgbClr val="C00000"/>
                </a:solidFill>
              </a:rPr>
              <a:t>UiS</a:t>
            </a:r>
            <a:r>
              <a:rPr lang="nb-NO" b="1" dirty="0" smtClean="0">
                <a:solidFill>
                  <a:srgbClr val="C00000"/>
                </a:solidFill>
              </a:rPr>
              <a:t>:</a:t>
            </a:r>
            <a:endParaRPr lang="nb-NO" dirty="0"/>
          </a:p>
          <a:p>
            <a:r>
              <a:rPr lang="nb-NO" dirty="0" smtClean="0"/>
              <a:t>Studentene fra teknisk fagskole har god, praktisk bakgrunn, i tillegg til det teoretiske </a:t>
            </a:r>
          </a:p>
          <a:p>
            <a:r>
              <a:rPr lang="nb-NO" dirty="0" smtClean="0"/>
              <a:t>nivået som SOTS gir.</a:t>
            </a:r>
          </a:p>
          <a:p>
            <a:r>
              <a:rPr lang="nb-NO" dirty="0" smtClean="0"/>
              <a:t>Dette gir et meget godt tilskudd til studiemiljøet ved bachelorstudiet på </a:t>
            </a:r>
            <a:r>
              <a:rPr lang="nb-NO" dirty="0" err="1" smtClean="0"/>
              <a:t>UiS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 smtClean="0"/>
              <a:t>De ansvarlige ved instituttet sier seg </a:t>
            </a:r>
            <a:r>
              <a:rPr lang="nb-NO" b="1" dirty="0" smtClean="0">
                <a:solidFill>
                  <a:srgbClr val="C00000"/>
                </a:solidFill>
              </a:rPr>
              <a:t>«Meget godt fornøyd med dette samarbeidet.»</a:t>
            </a:r>
          </a:p>
          <a:p>
            <a:endParaRPr lang="nb-NO" b="1" dirty="0">
              <a:solidFill>
                <a:srgbClr val="C00000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630388" y="3140968"/>
            <a:ext cx="846699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C00000"/>
                </a:solidFill>
              </a:rPr>
              <a:t>Sett fra fagskolens side:</a:t>
            </a:r>
          </a:p>
          <a:p>
            <a:r>
              <a:rPr lang="nb-NO" b="1" dirty="0" smtClean="0"/>
              <a:t>I dag er det vanskelig for en studiesøkende å orientere seg blant mange tilbud </a:t>
            </a:r>
          </a:p>
          <a:p>
            <a:r>
              <a:rPr lang="nb-NO" b="1" dirty="0" smtClean="0"/>
              <a:t>og alternative veier.</a:t>
            </a:r>
          </a:p>
          <a:p>
            <a:endParaRPr lang="nb-NO" b="1" dirty="0" smtClean="0"/>
          </a:p>
          <a:p>
            <a:r>
              <a:rPr lang="nb-NO" b="1" dirty="0" smtClean="0"/>
              <a:t>En fagarbeider som tenker på teknisk fagskole skal vite at det er mulig å gå videre til</a:t>
            </a:r>
          </a:p>
          <a:p>
            <a:r>
              <a:rPr lang="nb-NO" b="1" dirty="0" smtClean="0"/>
              <a:t>Bachelor etter 2 år, og at det legges til rette for fritak av 1.året.</a:t>
            </a:r>
          </a:p>
          <a:p>
            <a:endParaRPr lang="nb-NO" b="1" dirty="0" smtClean="0"/>
          </a:p>
          <a:p>
            <a:r>
              <a:rPr lang="nb-NO" b="1" dirty="0" smtClean="0"/>
              <a:t>Antallet som går videre er begrenset, og det kan tolkes som at fagskolen oppleves som </a:t>
            </a:r>
          </a:p>
          <a:p>
            <a:r>
              <a:rPr lang="nb-NO" b="1" dirty="0" smtClean="0"/>
              <a:t>en god, avsluttet plattform.</a:t>
            </a:r>
          </a:p>
          <a:p>
            <a:endParaRPr lang="nb-NO" b="1" dirty="0"/>
          </a:p>
          <a:p>
            <a:r>
              <a:rPr lang="nb-NO" b="1" dirty="0" smtClean="0"/>
              <a:t>For mange fagarbeidere med noe lengre arbeidslivserfaring, kan teknisk fagskole over </a:t>
            </a:r>
            <a:br>
              <a:rPr lang="nb-NO" b="1" dirty="0" smtClean="0"/>
            </a:br>
            <a:r>
              <a:rPr lang="nb-NO" b="1" dirty="0" smtClean="0"/>
              <a:t>2 år være det beste alternativet. Eller 3 år i kombinasjon med jobb.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403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24"/>
            <a:ext cx="6324053" cy="68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" y="4221089"/>
            <a:ext cx="9017116" cy="2570234"/>
          </a:xfrm>
          <a:prstGeom prst="rect">
            <a:avLst/>
          </a:prstGeom>
          <a:noFill/>
          <a:ln w="508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5936926" y="1556792"/>
            <a:ext cx="3084434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b-NO" sz="2800" b="1" dirty="0" err="1" smtClean="0">
                <a:solidFill>
                  <a:srgbClr val="C00000"/>
                </a:solidFill>
              </a:rPr>
              <a:t>UiS</a:t>
            </a:r>
            <a:r>
              <a:rPr lang="nb-NO" sz="2800" b="1" dirty="0" smtClean="0">
                <a:solidFill>
                  <a:srgbClr val="C00000"/>
                </a:solidFill>
              </a:rPr>
              <a:t> bruker avtalen </a:t>
            </a:r>
          </a:p>
          <a:p>
            <a:r>
              <a:rPr lang="nb-NO" sz="2800" b="1" dirty="0" smtClean="0">
                <a:solidFill>
                  <a:srgbClr val="C00000"/>
                </a:solidFill>
              </a:rPr>
              <a:t>i sin rekruttering av</a:t>
            </a:r>
          </a:p>
          <a:p>
            <a:r>
              <a:rPr lang="nb-NO" sz="2800" b="1" dirty="0" smtClean="0">
                <a:solidFill>
                  <a:srgbClr val="C00000"/>
                </a:solidFill>
              </a:rPr>
              <a:t>Nye studenter</a:t>
            </a:r>
            <a:endParaRPr lang="nb-NO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3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288</Words>
  <Application>Microsoft Office PowerPoint</Application>
  <PresentationFormat>Skjermfremvisning (4:3)</PresentationFormat>
  <Paragraphs>60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6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Stavanger offshore tekniske skole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Svend Øvrebekk</dc:creator>
  <cp:lastModifiedBy>BIT</cp:lastModifiedBy>
  <cp:revision>25</cp:revision>
  <cp:lastPrinted>2014-03-19T11:24:02Z</cp:lastPrinted>
  <dcterms:created xsi:type="dcterms:W3CDTF">2014-03-17T12:24:51Z</dcterms:created>
  <dcterms:modified xsi:type="dcterms:W3CDTF">2014-03-20T23:51:40Z</dcterms:modified>
</cp:coreProperties>
</file>