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56" r:id="rId6"/>
    <p:sldId id="257" r:id="rId7"/>
    <p:sldId id="282" r:id="rId8"/>
    <p:sldId id="258" r:id="rId9"/>
    <p:sldId id="275" r:id="rId10"/>
    <p:sldId id="276" r:id="rId11"/>
    <p:sldId id="278" r:id="rId12"/>
    <p:sldId id="280" r:id="rId13"/>
    <p:sldId id="281" r:id="rId14"/>
    <p:sldId id="265" r:id="rId15"/>
  </p:sldIdLst>
  <p:sldSz cx="9144000" cy="5715000" type="screen16x1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893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40" autoAdjust="0"/>
    <p:restoredTop sz="94660"/>
  </p:normalViewPr>
  <p:slideViewPr>
    <p:cSldViewPr>
      <p:cViewPr>
        <p:scale>
          <a:sx n="84" d="100"/>
          <a:sy n="84" d="100"/>
        </p:scale>
        <p:origin x="-1014" y="-19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15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B52DD-152C-4DFB-B5E1-3E0C740EF977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2B4940BA-2240-47FC-9D45-095258A0159E}">
      <dgm:prSet phldrT="[Teks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nb-NO" sz="1600" dirty="0" smtClean="0"/>
        </a:p>
        <a:p>
          <a:r>
            <a:rPr lang="nb-NO" sz="1400" dirty="0" smtClean="0"/>
            <a:t>Arnulf Øien AS</a:t>
          </a:r>
        </a:p>
        <a:p>
          <a:endParaRPr lang="nb-NO" sz="1600" dirty="0"/>
        </a:p>
      </dgm:t>
    </dgm:pt>
    <dgm:pt modelId="{D9938567-D13B-48CD-BFA5-75FEB0D25E1D}" type="parTrans" cxnId="{B590D4EB-4806-4CA7-909C-41FEE4EE4313}">
      <dgm:prSet/>
      <dgm:spPr/>
      <dgm:t>
        <a:bodyPr/>
        <a:lstStyle/>
        <a:p>
          <a:endParaRPr lang="nb-NO"/>
        </a:p>
      </dgm:t>
    </dgm:pt>
    <dgm:pt modelId="{59326C9D-75B2-42EB-91DD-F82A28E89585}" type="sibTrans" cxnId="{B590D4EB-4806-4CA7-909C-41FEE4EE4313}">
      <dgm:prSet/>
      <dgm:spPr/>
      <dgm:t>
        <a:bodyPr/>
        <a:lstStyle/>
        <a:p>
          <a:endParaRPr lang="nb-NO"/>
        </a:p>
      </dgm:t>
    </dgm:pt>
    <dgm:pt modelId="{50933D7F-EF8F-44B0-A248-9153045B0FF6}">
      <dgm:prSet phldrT="[Teks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nb-NO" sz="1400" dirty="0" smtClean="0"/>
        </a:p>
        <a:p>
          <a:r>
            <a:rPr lang="nb-NO" sz="1400" dirty="0" smtClean="0"/>
            <a:t>IT  Services</a:t>
          </a:r>
        </a:p>
        <a:p>
          <a:r>
            <a:rPr lang="nb-NO" sz="1200" dirty="0" smtClean="0"/>
            <a:t>Espen Falldalen</a:t>
          </a:r>
        </a:p>
        <a:p>
          <a:endParaRPr lang="nb-NO" sz="1400" dirty="0" smtClean="0"/>
        </a:p>
      </dgm:t>
    </dgm:pt>
    <dgm:pt modelId="{98E2E320-9327-4ECC-B0E4-89FE59230A9B}" type="parTrans" cxnId="{5EDF5659-78CD-42C1-BE91-6F92BD3E19E9}">
      <dgm:prSet/>
      <dgm:spPr/>
      <dgm:t>
        <a:bodyPr/>
        <a:lstStyle/>
        <a:p>
          <a:endParaRPr lang="nb-NO"/>
        </a:p>
      </dgm:t>
    </dgm:pt>
    <dgm:pt modelId="{21F0A24B-2E20-43A9-BBC5-FB3B4564CAEA}" type="sibTrans" cxnId="{5EDF5659-78CD-42C1-BE91-6F92BD3E19E9}">
      <dgm:prSet/>
      <dgm:spPr/>
      <dgm:t>
        <a:bodyPr/>
        <a:lstStyle/>
        <a:p>
          <a:endParaRPr lang="nb-NO"/>
        </a:p>
      </dgm:t>
    </dgm:pt>
    <dgm:pt modelId="{B3133E53-837E-4900-82D4-FA7AA4723986}">
      <dgm:prSet phldrT="[Teks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nb-NO" sz="1400" dirty="0" smtClean="0"/>
        </a:p>
        <a:p>
          <a:r>
            <a:rPr lang="nb-NO" sz="1400" dirty="0" smtClean="0"/>
            <a:t>IT Studies</a:t>
          </a:r>
        </a:p>
        <a:p>
          <a:r>
            <a:rPr lang="nb-NO" sz="1200" dirty="0" smtClean="0"/>
            <a:t>Ove Andreassen</a:t>
          </a:r>
        </a:p>
        <a:p>
          <a:endParaRPr lang="nb-NO" sz="1400" dirty="0" smtClean="0"/>
        </a:p>
      </dgm:t>
    </dgm:pt>
    <dgm:pt modelId="{38511041-3A94-410F-B1D0-68A4CEFCF952}" type="parTrans" cxnId="{3ABE1C30-A5E5-4636-9504-843770022744}">
      <dgm:prSet/>
      <dgm:spPr/>
      <dgm:t>
        <a:bodyPr/>
        <a:lstStyle/>
        <a:p>
          <a:endParaRPr lang="nb-NO"/>
        </a:p>
      </dgm:t>
    </dgm:pt>
    <dgm:pt modelId="{D607E8F5-8AE2-4B98-8C8F-0DC0CE4F5FE6}" type="sibTrans" cxnId="{3ABE1C30-A5E5-4636-9504-843770022744}">
      <dgm:prSet/>
      <dgm:spPr/>
      <dgm:t>
        <a:bodyPr/>
        <a:lstStyle/>
        <a:p>
          <a:endParaRPr lang="nb-NO"/>
        </a:p>
      </dgm:t>
    </dgm:pt>
    <dgm:pt modelId="{AEC9A97D-3224-47CC-86A2-FD78EAB0DB49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nb-NO" sz="1400" dirty="0" smtClean="0"/>
        </a:p>
        <a:p>
          <a:r>
            <a:rPr lang="nb-NO" sz="1400" dirty="0" smtClean="0"/>
            <a:t>IT People</a:t>
          </a:r>
        </a:p>
        <a:p>
          <a:r>
            <a:rPr lang="nb-NO" sz="1200" dirty="0" smtClean="0"/>
            <a:t>Hilde Walter Moland</a:t>
          </a:r>
        </a:p>
        <a:p>
          <a:endParaRPr lang="nb-NO" sz="1400" dirty="0" smtClean="0"/>
        </a:p>
      </dgm:t>
    </dgm:pt>
    <dgm:pt modelId="{3B3FA8CA-16F3-40C3-B35B-6EA411F0D26F}" type="parTrans" cxnId="{C09FF79E-D4A0-4331-B7C5-AF31FD47501E}">
      <dgm:prSet/>
      <dgm:spPr/>
      <dgm:t>
        <a:bodyPr/>
        <a:lstStyle/>
        <a:p>
          <a:endParaRPr lang="nb-NO"/>
        </a:p>
      </dgm:t>
    </dgm:pt>
    <dgm:pt modelId="{02FEAA34-D94D-47F4-A739-9F7D9357E17F}" type="sibTrans" cxnId="{C09FF79E-D4A0-4331-B7C5-AF31FD47501E}">
      <dgm:prSet/>
      <dgm:spPr/>
      <dgm:t>
        <a:bodyPr/>
        <a:lstStyle/>
        <a:p>
          <a:endParaRPr lang="nb-NO"/>
        </a:p>
      </dgm:t>
    </dgm:pt>
    <dgm:pt modelId="{68008AD9-9987-4AF5-9E0D-3C9B336246F3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IT Drift &amp; Support</a:t>
          </a:r>
          <a:endParaRPr lang="nb-NO" sz="1200" dirty="0">
            <a:solidFill>
              <a:schemeClr val="tx2"/>
            </a:solidFill>
          </a:endParaRPr>
        </a:p>
      </dgm:t>
    </dgm:pt>
    <dgm:pt modelId="{22078E18-927E-4389-B974-AE366A3F0E52}" type="parTrans" cxnId="{9D5D2668-88E4-46C8-9EE1-B30A0D1A6CC5}">
      <dgm:prSet/>
      <dgm:spPr/>
      <dgm:t>
        <a:bodyPr/>
        <a:lstStyle/>
        <a:p>
          <a:endParaRPr lang="nb-NO"/>
        </a:p>
      </dgm:t>
    </dgm:pt>
    <dgm:pt modelId="{1AFE4CC0-902F-40D8-B7B3-3627E82552C9}" type="sibTrans" cxnId="{9D5D2668-88E4-46C8-9EE1-B30A0D1A6CC5}">
      <dgm:prSet/>
      <dgm:spPr/>
      <dgm:t>
        <a:bodyPr/>
        <a:lstStyle/>
        <a:p>
          <a:endParaRPr lang="nb-NO"/>
        </a:p>
      </dgm:t>
    </dgm:pt>
    <dgm:pt modelId="{F5492F71-4235-47D5-A1AA-3366CA009D4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Konsulentutleie</a:t>
          </a:r>
          <a:endParaRPr lang="nb-NO" sz="1200" dirty="0">
            <a:solidFill>
              <a:schemeClr val="tx2"/>
            </a:solidFill>
          </a:endParaRPr>
        </a:p>
      </dgm:t>
    </dgm:pt>
    <dgm:pt modelId="{DA6E93AE-0754-442F-8448-742B160051A8}" type="parTrans" cxnId="{8CA267A0-2AE5-4381-9031-6541CA7CCC0D}">
      <dgm:prSet/>
      <dgm:spPr/>
      <dgm:t>
        <a:bodyPr/>
        <a:lstStyle/>
        <a:p>
          <a:endParaRPr lang="nb-NO"/>
        </a:p>
      </dgm:t>
    </dgm:pt>
    <dgm:pt modelId="{6B47B3DB-1B19-451A-BFAB-06C50BA034D8}" type="sibTrans" cxnId="{8CA267A0-2AE5-4381-9031-6541CA7CCC0D}">
      <dgm:prSet/>
      <dgm:spPr/>
      <dgm:t>
        <a:bodyPr/>
        <a:lstStyle/>
        <a:p>
          <a:endParaRPr lang="nb-NO"/>
        </a:p>
      </dgm:t>
    </dgm:pt>
    <dgm:pt modelId="{0B0B344B-6535-40F4-A060-2AC30099C51D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Fagskole studier</a:t>
          </a:r>
          <a:endParaRPr lang="nb-NO" sz="1200" dirty="0">
            <a:solidFill>
              <a:schemeClr val="tx2"/>
            </a:solidFill>
          </a:endParaRPr>
        </a:p>
      </dgm:t>
    </dgm:pt>
    <dgm:pt modelId="{B17F7AD9-DB12-421E-BA37-778B7CFBF223}" type="parTrans" cxnId="{3B0033A9-E5DB-4A5C-9DF7-877873C3CFB0}">
      <dgm:prSet/>
      <dgm:spPr/>
      <dgm:t>
        <a:bodyPr/>
        <a:lstStyle/>
        <a:p>
          <a:endParaRPr lang="nb-NO"/>
        </a:p>
      </dgm:t>
    </dgm:pt>
    <dgm:pt modelId="{BD6DD242-BD95-4217-9A49-DE2B04C42A24}" type="sibTrans" cxnId="{3B0033A9-E5DB-4A5C-9DF7-877873C3CFB0}">
      <dgm:prSet/>
      <dgm:spPr/>
      <dgm:t>
        <a:bodyPr/>
        <a:lstStyle/>
        <a:p>
          <a:endParaRPr lang="nb-NO"/>
        </a:p>
      </dgm:t>
    </dgm:pt>
    <dgm:pt modelId="{E1ED3EE0-3AB9-4B68-91BD-BC2B0C00E18A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Instruktør utleie</a:t>
          </a:r>
          <a:endParaRPr lang="nb-NO" sz="1200" dirty="0">
            <a:solidFill>
              <a:schemeClr val="tx2"/>
            </a:solidFill>
          </a:endParaRPr>
        </a:p>
      </dgm:t>
    </dgm:pt>
    <dgm:pt modelId="{F1C52823-F6CF-4738-AC90-AA1BA9732C9F}" type="parTrans" cxnId="{B8D5FD9A-DCCA-43FA-BAC2-70CFED58A57F}">
      <dgm:prSet/>
      <dgm:spPr/>
      <dgm:t>
        <a:bodyPr/>
        <a:lstStyle/>
        <a:p>
          <a:endParaRPr lang="nb-NO"/>
        </a:p>
      </dgm:t>
    </dgm:pt>
    <dgm:pt modelId="{DB4616B4-0446-45F1-B687-6DD393149E0C}" type="sibTrans" cxnId="{B8D5FD9A-DCCA-43FA-BAC2-70CFED58A57F}">
      <dgm:prSet/>
      <dgm:spPr/>
      <dgm:t>
        <a:bodyPr/>
        <a:lstStyle/>
        <a:p>
          <a:endParaRPr lang="nb-NO"/>
        </a:p>
      </dgm:t>
    </dgm:pt>
    <dgm:pt modelId="{6A0BDF8E-F365-4228-9A79-1740177F4655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IT  Service Desk</a:t>
          </a:r>
          <a:endParaRPr lang="nb-NO" sz="1200" dirty="0">
            <a:solidFill>
              <a:schemeClr val="tx2"/>
            </a:solidFill>
          </a:endParaRPr>
        </a:p>
      </dgm:t>
    </dgm:pt>
    <dgm:pt modelId="{6E471C62-7C66-4DFA-BF53-B7570C4740B5}" type="parTrans" cxnId="{A050DB25-1974-4D45-BF74-FAE2A59BF279}">
      <dgm:prSet/>
      <dgm:spPr/>
      <dgm:t>
        <a:bodyPr/>
        <a:lstStyle/>
        <a:p>
          <a:endParaRPr lang="nb-NO"/>
        </a:p>
      </dgm:t>
    </dgm:pt>
    <dgm:pt modelId="{267762C7-E94A-4839-A832-119644913E57}" type="sibTrans" cxnId="{A050DB25-1974-4D45-BF74-FAE2A59BF279}">
      <dgm:prSet/>
      <dgm:spPr/>
      <dgm:t>
        <a:bodyPr/>
        <a:lstStyle/>
        <a:p>
          <a:endParaRPr lang="nb-NO"/>
        </a:p>
      </dgm:t>
    </dgm:pt>
    <dgm:pt modelId="{4F1D49E8-1DE0-4AA9-A189-120506B5353D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Bedriftskurs</a:t>
          </a:r>
          <a:endParaRPr lang="nb-NO" sz="1200" dirty="0">
            <a:solidFill>
              <a:schemeClr val="tx2"/>
            </a:solidFill>
          </a:endParaRPr>
        </a:p>
      </dgm:t>
    </dgm:pt>
    <dgm:pt modelId="{A2C8BCFE-CF3E-4B8B-B19A-F2E958762C95}" type="parTrans" cxnId="{B18FEDF8-E065-45E1-9142-39EE673B8CAC}">
      <dgm:prSet/>
      <dgm:spPr/>
      <dgm:t>
        <a:bodyPr/>
        <a:lstStyle/>
        <a:p>
          <a:endParaRPr lang="nb-NO"/>
        </a:p>
      </dgm:t>
    </dgm:pt>
    <dgm:pt modelId="{B9BE6F39-76DE-47DB-94D2-BE8F61423FC0}" type="sibTrans" cxnId="{B18FEDF8-E065-45E1-9142-39EE673B8CAC}">
      <dgm:prSet/>
      <dgm:spPr/>
      <dgm:t>
        <a:bodyPr/>
        <a:lstStyle/>
        <a:p>
          <a:endParaRPr lang="nb-NO"/>
        </a:p>
      </dgm:t>
    </dgm:pt>
    <dgm:pt modelId="{2994289A-D78D-4EB1-A5DB-C1BB57AB59A9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200" dirty="0" smtClean="0">
              <a:solidFill>
                <a:schemeClr val="tx2"/>
              </a:solidFill>
            </a:rPr>
            <a:t>Utvikling</a:t>
          </a:r>
          <a:endParaRPr lang="nb-NO" sz="1200" dirty="0">
            <a:solidFill>
              <a:schemeClr val="tx2"/>
            </a:solidFill>
          </a:endParaRPr>
        </a:p>
      </dgm:t>
    </dgm:pt>
    <dgm:pt modelId="{BF25F4A5-A6A8-4580-9051-8698A63AE5DD}" type="parTrans" cxnId="{FEB6179F-59A8-49BC-BAC2-8099DF46A76B}">
      <dgm:prSet/>
      <dgm:spPr/>
      <dgm:t>
        <a:bodyPr/>
        <a:lstStyle/>
        <a:p>
          <a:endParaRPr lang="nb-NO"/>
        </a:p>
      </dgm:t>
    </dgm:pt>
    <dgm:pt modelId="{D2FE49E0-0645-4A8D-B0C8-46450007250B}" type="sibTrans" cxnId="{FEB6179F-59A8-49BC-BAC2-8099DF46A76B}">
      <dgm:prSet/>
      <dgm:spPr/>
      <dgm:t>
        <a:bodyPr/>
        <a:lstStyle/>
        <a:p>
          <a:endParaRPr lang="nb-NO"/>
        </a:p>
      </dgm:t>
    </dgm:pt>
    <dgm:pt modelId="{8A6E8C64-FB71-490B-9D95-367A975FC625}">
      <dgm:prSet phldrT="[Teks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nb-NO" sz="1400" dirty="0" smtClean="0"/>
            <a:t>Saga Innovation AS</a:t>
          </a:r>
          <a:endParaRPr lang="nb-NO" sz="1100" dirty="0" smtClean="0"/>
        </a:p>
        <a:p>
          <a:r>
            <a:rPr lang="nb-NO" sz="1200" dirty="0" smtClean="0"/>
            <a:t>Hilde Walter Moland</a:t>
          </a:r>
        </a:p>
      </dgm:t>
    </dgm:pt>
    <dgm:pt modelId="{D5677DD9-0CF1-4864-BBA1-D14E89A91495}" type="parTrans" cxnId="{01869483-002F-4E1D-AD0A-5CAAAA343018}">
      <dgm:prSet/>
      <dgm:spPr/>
      <dgm:t>
        <a:bodyPr/>
        <a:lstStyle/>
        <a:p>
          <a:endParaRPr lang="nb-NO"/>
        </a:p>
      </dgm:t>
    </dgm:pt>
    <dgm:pt modelId="{005B5467-360F-47AC-A0C3-D42DDBE7C700}" type="sibTrans" cxnId="{01869483-002F-4E1D-AD0A-5CAAAA343018}">
      <dgm:prSet/>
      <dgm:spPr/>
      <dgm:t>
        <a:bodyPr/>
        <a:lstStyle/>
        <a:p>
          <a:endParaRPr lang="nb-NO"/>
        </a:p>
      </dgm:t>
    </dgm:pt>
    <dgm:pt modelId="{22D3CBB8-5F7C-45F3-9E54-18CADBC92EB3}" type="asst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nb-NO" sz="1400" dirty="0" smtClean="0"/>
            <a:t>Sales &amp; </a:t>
          </a:r>
          <a:r>
            <a:rPr lang="nb-NO" sz="1400" dirty="0" err="1" smtClean="0"/>
            <a:t>marketing</a:t>
          </a:r>
          <a:endParaRPr lang="nb-NO" sz="1400" dirty="0" smtClean="0"/>
        </a:p>
        <a:p>
          <a:r>
            <a:rPr lang="nb-NO" sz="1200" dirty="0" smtClean="0"/>
            <a:t>Ola Simensen</a:t>
          </a:r>
          <a:endParaRPr lang="nb-NO" sz="1200" dirty="0"/>
        </a:p>
      </dgm:t>
    </dgm:pt>
    <dgm:pt modelId="{659C5E12-68A2-4E2D-A1F0-6345B8C39669}" type="parTrans" cxnId="{9C736919-B960-4A05-B850-540E8F7D2FA1}">
      <dgm:prSet/>
      <dgm:spPr/>
      <dgm:t>
        <a:bodyPr/>
        <a:lstStyle/>
        <a:p>
          <a:endParaRPr lang="nb-NO"/>
        </a:p>
      </dgm:t>
    </dgm:pt>
    <dgm:pt modelId="{6EF26B59-3243-41D2-8978-51F56095ED13}" type="sibTrans" cxnId="{9C736919-B960-4A05-B850-540E8F7D2FA1}">
      <dgm:prSet/>
      <dgm:spPr/>
      <dgm:t>
        <a:bodyPr/>
        <a:lstStyle/>
        <a:p>
          <a:endParaRPr lang="nb-NO"/>
        </a:p>
      </dgm:t>
    </dgm:pt>
    <dgm:pt modelId="{C1CB170C-31CB-482F-8E92-73F32CFE12E2}" type="pres">
      <dgm:prSet presAssocID="{3DCB52DD-152C-4DFB-B5E1-3E0C740EF9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E3E4E47B-047B-4361-9BEF-D8EBADF662CC}" type="pres">
      <dgm:prSet presAssocID="{2B4940BA-2240-47FC-9D45-095258A0159E}" presName="hierRoot1" presStyleCnt="0">
        <dgm:presLayoutVars>
          <dgm:hierBranch val="init"/>
        </dgm:presLayoutVars>
      </dgm:prSet>
      <dgm:spPr/>
    </dgm:pt>
    <dgm:pt modelId="{04512662-ED5D-44F9-9386-CCCED57996B0}" type="pres">
      <dgm:prSet presAssocID="{2B4940BA-2240-47FC-9D45-095258A0159E}" presName="rootComposite1" presStyleCnt="0"/>
      <dgm:spPr/>
    </dgm:pt>
    <dgm:pt modelId="{3F712652-AD94-4E87-A519-B654195F2818}" type="pres">
      <dgm:prSet presAssocID="{2B4940BA-2240-47FC-9D45-095258A0159E}" presName="rootText1" presStyleLbl="node0" presStyleIdx="0" presStyleCnt="1" custScaleX="281905" custScaleY="17030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5097BA22-41DF-4C1F-A9E5-A6DDD1E6FE98}" type="pres">
      <dgm:prSet presAssocID="{2B4940BA-2240-47FC-9D45-095258A0159E}" presName="rootConnector1" presStyleLbl="node1" presStyleIdx="0" presStyleCnt="0"/>
      <dgm:spPr/>
      <dgm:t>
        <a:bodyPr/>
        <a:lstStyle/>
        <a:p>
          <a:endParaRPr lang="nb-NO"/>
        </a:p>
      </dgm:t>
    </dgm:pt>
    <dgm:pt modelId="{96AE48CB-262A-4D87-9CD1-B26DFC9CE3E6}" type="pres">
      <dgm:prSet presAssocID="{2B4940BA-2240-47FC-9D45-095258A0159E}" presName="hierChild2" presStyleCnt="0"/>
      <dgm:spPr/>
    </dgm:pt>
    <dgm:pt modelId="{0C6F5B12-6997-4443-A144-63104E1C8685}" type="pres">
      <dgm:prSet presAssocID="{D5677DD9-0CF1-4864-BBA1-D14E89A91495}" presName="Name37" presStyleLbl="parChTrans1D2" presStyleIdx="0" presStyleCnt="1"/>
      <dgm:spPr/>
      <dgm:t>
        <a:bodyPr/>
        <a:lstStyle/>
        <a:p>
          <a:endParaRPr lang="nb-NO"/>
        </a:p>
      </dgm:t>
    </dgm:pt>
    <dgm:pt modelId="{647160CF-CBB8-4D38-B11B-A8679FC7B833}" type="pres">
      <dgm:prSet presAssocID="{8A6E8C64-FB71-490B-9D95-367A975FC625}" presName="hierRoot2" presStyleCnt="0">
        <dgm:presLayoutVars>
          <dgm:hierBranch val="init"/>
        </dgm:presLayoutVars>
      </dgm:prSet>
      <dgm:spPr/>
    </dgm:pt>
    <dgm:pt modelId="{3BC98A1A-8C78-4010-8661-D03D7EDBDE17}" type="pres">
      <dgm:prSet presAssocID="{8A6E8C64-FB71-490B-9D95-367A975FC625}" presName="rootComposite" presStyleCnt="0"/>
      <dgm:spPr/>
    </dgm:pt>
    <dgm:pt modelId="{3867AED2-3ED9-46A5-AA2D-5AE711C7079E}" type="pres">
      <dgm:prSet presAssocID="{8A6E8C64-FB71-490B-9D95-367A975FC625}" presName="rootText" presStyleLbl="node2" presStyleIdx="0" presStyleCnt="1" custScaleX="281905" custScaleY="1693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706D46AB-8D50-4D64-B1E2-718D20809E37}" type="pres">
      <dgm:prSet presAssocID="{8A6E8C64-FB71-490B-9D95-367A975FC625}" presName="rootConnector" presStyleLbl="node2" presStyleIdx="0" presStyleCnt="1"/>
      <dgm:spPr/>
      <dgm:t>
        <a:bodyPr/>
        <a:lstStyle/>
        <a:p>
          <a:endParaRPr lang="nb-NO"/>
        </a:p>
      </dgm:t>
    </dgm:pt>
    <dgm:pt modelId="{E7933593-F7BC-4D12-A3B6-72C80D5CCE6D}" type="pres">
      <dgm:prSet presAssocID="{8A6E8C64-FB71-490B-9D95-367A975FC625}" presName="hierChild4" presStyleCnt="0"/>
      <dgm:spPr/>
    </dgm:pt>
    <dgm:pt modelId="{04FC3D70-85D9-4090-A587-AE8CA06537DA}" type="pres">
      <dgm:prSet presAssocID="{98E2E320-9327-4ECC-B0E4-89FE59230A9B}" presName="Name37" presStyleLbl="parChTrans1D3" presStyleIdx="0" presStyleCnt="4"/>
      <dgm:spPr/>
      <dgm:t>
        <a:bodyPr/>
        <a:lstStyle/>
        <a:p>
          <a:endParaRPr lang="nb-NO"/>
        </a:p>
      </dgm:t>
    </dgm:pt>
    <dgm:pt modelId="{6E8C8212-F57B-44C8-9FAC-236C764B1327}" type="pres">
      <dgm:prSet presAssocID="{50933D7F-EF8F-44B0-A248-9153045B0FF6}" presName="hierRoot2" presStyleCnt="0">
        <dgm:presLayoutVars>
          <dgm:hierBranch val="l"/>
        </dgm:presLayoutVars>
      </dgm:prSet>
      <dgm:spPr/>
      <dgm:t>
        <a:bodyPr/>
        <a:lstStyle/>
        <a:p>
          <a:endParaRPr lang="nb-NO"/>
        </a:p>
      </dgm:t>
    </dgm:pt>
    <dgm:pt modelId="{C73F5EF7-68AB-4C59-A884-B23368CEEDF8}" type="pres">
      <dgm:prSet presAssocID="{50933D7F-EF8F-44B0-A248-9153045B0FF6}" presName="rootComposite" presStyleCnt="0"/>
      <dgm:spPr/>
      <dgm:t>
        <a:bodyPr/>
        <a:lstStyle/>
        <a:p>
          <a:endParaRPr lang="nb-NO"/>
        </a:p>
      </dgm:t>
    </dgm:pt>
    <dgm:pt modelId="{E12DD978-B029-4C9B-A5E6-2FB67849A46E}" type="pres">
      <dgm:prSet presAssocID="{50933D7F-EF8F-44B0-A248-9153045B0FF6}" presName="rootText" presStyleLbl="node3" presStyleIdx="0" presStyleCnt="3" custScaleX="260298" custScaleY="17279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F1816929-BF50-4D95-B785-EA27D81872A2}" type="pres">
      <dgm:prSet presAssocID="{50933D7F-EF8F-44B0-A248-9153045B0FF6}" presName="rootConnector" presStyleLbl="node3" presStyleIdx="0" presStyleCnt="3"/>
      <dgm:spPr/>
      <dgm:t>
        <a:bodyPr/>
        <a:lstStyle/>
        <a:p>
          <a:endParaRPr lang="nb-NO"/>
        </a:p>
      </dgm:t>
    </dgm:pt>
    <dgm:pt modelId="{62D82581-24FC-4585-9EE0-6C4D98628C46}" type="pres">
      <dgm:prSet presAssocID="{50933D7F-EF8F-44B0-A248-9153045B0FF6}" presName="hierChild4" presStyleCnt="0"/>
      <dgm:spPr/>
      <dgm:t>
        <a:bodyPr/>
        <a:lstStyle/>
        <a:p>
          <a:endParaRPr lang="nb-NO"/>
        </a:p>
      </dgm:t>
    </dgm:pt>
    <dgm:pt modelId="{BCDBD584-BA1A-4A81-9106-CE228CA68FBE}" type="pres">
      <dgm:prSet presAssocID="{22078E18-927E-4389-B974-AE366A3F0E52}" presName="Name50" presStyleLbl="parChTrans1D4" presStyleIdx="0" presStyleCnt="7"/>
      <dgm:spPr/>
      <dgm:t>
        <a:bodyPr/>
        <a:lstStyle/>
        <a:p>
          <a:endParaRPr lang="nb-NO"/>
        </a:p>
      </dgm:t>
    </dgm:pt>
    <dgm:pt modelId="{C85623AD-935F-4439-ACF8-AE856060A670}" type="pres">
      <dgm:prSet presAssocID="{68008AD9-9987-4AF5-9E0D-3C9B336246F3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E806D550-3BCC-4A81-A3C7-3E22F6627B7D}" type="pres">
      <dgm:prSet presAssocID="{68008AD9-9987-4AF5-9E0D-3C9B336246F3}" presName="rootComposite" presStyleCnt="0"/>
      <dgm:spPr/>
      <dgm:t>
        <a:bodyPr/>
        <a:lstStyle/>
        <a:p>
          <a:endParaRPr lang="nb-NO"/>
        </a:p>
      </dgm:t>
    </dgm:pt>
    <dgm:pt modelId="{6AEF289E-3625-4906-AB43-1E9C6FC3804D}" type="pres">
      <dgm:prSet presAssocID="{68008AD9-9987-4AF5-9E0D-3C9B336246F3}" presName="rootText" presStyleLbl="node4" presStyleIdx="0" presStyleCnt="7" custScaleX="1952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FB947670-F970-4B56-BD36-3B9F0643AC71}" type="pres">
      <dgm:prSet presAssocID="{68008AD9-9987-4AF5-9E0D-3C9B336246F3}" presName="rootConnector" presStyleLbl="node4" presStyleIdx="0" presStyleCnt="7"/>
      <dgm:spPr/>
      <dgm:t>
        <a:bodyPr/>
        <a:lstStyle/>
        <a:p>
          <a:endParaRPr lang="nb-NO"/>
        </a:p>
      </dgm:t>
    </dgm:pt>
    <dgm:pt modelId="{24FD04B3-5D66-4BB8-B320-3D6048FB7AA2}" type="pres">
      <dgm:prSet presAssocID="{68008AD9-9987-4AF5-9E0D-3C9B336246F3}" presName="hierChild4" presStyleCnt="0"/>
      <dgm:spPr/>
      <dgm:t>
        <a:bodyPr/>
        <a:lstStyle/>
        <a:p>
          <a:endParaRPr lang="nb-NO"/>
        </a:p>
      </dgm:t>
    </dgm:pt>
    <dgm:pt modelId="{77D6A1B0-6A10-41AB-B9C2-F35D77FD238F}" type="pres">
      <dgm:prSet presAssocID="{68008AD9-9987-4AF5-9E0D-3C9B336246F3}" presName="hierChild5" presStyleCnt="0"/>
      <dgm:spPr/>
      <dgm:t>
        <a:bodyPr/>
        <a:lstStyle/>
        <a:p>
          <a:endParaRPr lang="nb-NO"/>
        </a:p>
      </dgm:t>
    </dgm:pt>
    <dgm:pt modelId="{E77D62FD-9869-4363-9A4C-A991490AE492}" type="pres">
      <dgm:prSet presAssocID="{6E471C62-7C66-4DFA-BF53-B7570C4740B5}" presName="Name50" presStyleLbl="parChTrans1D4" presStyleIdx="1" presStyleCnt="7"/>
      <dgm:spPr/>
      <dgm:t>
        <a:bodyPr/>
        <a:lstStyle/>
        <a:p>
          <a:endParaRPr lang="nb-NO"/>
        </a:p>
      </dgm:t>
    </dgm:pt>
    <dgm:pt modelId="{DE38CE91-578B-4886-8612-66A523D28948}" type="pres">
      <dgm:prSet presAssocID="{6A0BDF8E-F365-4228-9A79-1740177F4655}" presName="hierRoot2" presStyleCnt="0">
        <dgm:presLayoutVars>
          <dgm:hierBranch val="init"/>
        </dgm:presLayoutVars>
      </dgm:prSet>
      <dgm:spPr/>
    </dgm:pt>
    <dgm:pt modelId="{F47910A8-249A-433C-ADB2-04276DD6CD71}" type="pres">
      <dgm:prSet presAssocID="{6A0BDF8E-F365-4228-9A79-1740177F4655}" presName="rootComposite" presStyleCnt="0"/>
      <dgm:spPr/>
    </dgm:pt>
    <dgm:pt modelId="{1BF5C3F2-0815-4A27-B7C0-84860910D3C8}" type="pres">
      <dgm:prSet presAssocID="{6A0BDF8E-F365-4228-9A79-1740177F4655}" presName="rootText" presStyleLbl="node4" presStyleIdx="1" presStyleCnt="7" custScaleX="1952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71480FE5-0B43-4ABF-9978-1FFC234AAE7E}" type="pres">
      <dgm:prSet presAssocID="{6A0BDF8E-F365-4228-9A79-1740177F4655}" presName="rootConnector" presStyleLbl="node4" presStyleIdx="1" presStyleCnt="7"/>
      <dgm:spPr/>
      <dgm:t>
        <a:bodyPr/>
        <a:lstStyle/>
        <a:p>
          <a:endParaRPr lang="nb-NO"/>
        </a:p>
      </dgm:t>
    </dgm:pt>
    <dgm:pt modelId="{7BDBFC85-16DC-4CFC-85DB-84C47F3D3681}" type="pres">
      <dgm:prSet presAssocID="{6A0BDF8E-F365-4228-9A79-1740177F4655}" presName="hierChild4" presStyleCnt="0"/>
      <dgm:spPr/>
    </dgm:pt>
    <dgm:pt modelId="{DC6D915E-7980-492A-84B9-F600F1F459A5}" type="pres">
      <dgm:prSet presAssocID="{6A0BDF8E-F365-4228-9A79-1740177F4655}" presName="hierChild5" presStyleCnt="0"/>
      <dgm:spPr/>
    </dgm:pt>
    <dgm:pt modelId="{F8AC34EE-B00C-46F4-B0A9-1A9A121F2063}" type="pres">
      <dgm:prSet presAssocID="{BF25F4A5-A6A8-4580-9051-8698A63AE5DD}" presName="Name50" presStyleLbl="parChTrans1D4" presStyleIdx="2" presStyleCnt="7"/>
      <dgm:spPr/>
      <dgm:t>
        <a:bodyPr/>
        <a:lstStyle/>
        <a:p>
          <a:endParaRPr lang="nb-NO"/>
        </a:p>
      </dgm:t>
    </dgm:pt>
    <dgm:pt modelId="{81B163A1-46B7-4483-A5B5-F8342C226AAA}" type="pres">
      <dgm:prSet presAssocID="{2994289A-D78D-4EB1-A5DB-C1BB57AB59A9}" presName="hierRoot2" presStyleCnt="0">
        <dgm:presLayoutVars>
          <dgm:hierBranch val="init"/>
        </dgm:presLayoutVars>
      </dgm:prSet>
      <dgm:spPr/>
    </dgm:pt>
    <dgm:pt modelId="{5CC46F16-0889-40B5-82F7-45791CA17391}" type="pres">
      <dgm:prSet presAssocID="{2994289A-D78D-4EB1-A5DB-C1BB57AB59A9}" presName="rootComposite" presStyleCnt="0"/>
      <dgm:spPr/>
    </dgm:pt>
    <dgm:pt modelId="{7081A3A5-BA16-43D6-A4BE-3E6FFFEF8E2E}" type="pres">
      <dgm:prSet presAssocID="{2994289A-D78D-4EB1-A5DB-C1BB57AB59A9}" presName="rootText" presStyleLbl="node4" presStyleIdx="2" presStyleCnt="7" custScaleX="19522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CF57213-169A-4B00-920A-E29333BA1E91}" type="pres">
      <dgm:prSet presAssocID="{2994289A-D78D-4EB1-A5DB-C1BB57AB59A9}" presName="rootConnector" presStyleLbl="node4" presStyleIdx="2" presStyleCnt="7"/>
      <dgm:spPr/>
      <dgm:t>
        <a:bodyPr/>
        <a:lstStyle/>
        <a:p>
          <a:endParaRPr lang="nb-NO"/>
        </a:p>
      </dgm:t>
    </dgm:pt>
    <dgm:pt modelId="{E8E9D782-FEE6-46DA-AD9A-26DFB16EFD8F}" type="pres">
      <dgm:prSet presAssocID="{2994289A-D78D-4EB1-A5DB-C1BB57AB59A9}" presName="hierChild4" presStyleCnt="0"/>
      <dgm:spPr/>
    </dgm:pt>
    <dgm:pt modelId="{C79E489D-7D56-42DD-8D88-EAB1A64073D8}" type="pres">
      <dgm:prSet presAssocID="{2994289A-D78D-4EB1-A5DB-C1BB57AB59A9}" presName="hierChild5" presStyleCnt="0"/>
      <dgm:spPr/>
    </dgm:pt>
    <dgm:pt modelId="{970BA68E-65E2-4829-9900-2B18CAA03AF4}" type="pres">
      <dgm:prSet presAssocID="{A2C8BCFE-CF3E-4B8B-B19A-F2E958762C95}" presName="Name50" presStyleLbl="parChTrans1D4" presStyleIdx="3" presStyleCnt="7"/>
      <dgm:spPr/>
      <dgm:t>
        <a:bodyPr/>
        <a:lstStyle/>
        <a:p>
          <a:endParaRPr lang="nb-NO"/>
        </a:p>
      </dgm:t>
    </dgm:pt>
    <dgm:pt modelId="{D656424E-133B-41CC-A51D-ED46E7D9591C}" type="pres">
      <dgm:prSet presAssocID="{4F1D49E8-1DE0-4AA9-A189-120506B5353D}" presName="hierRoot2" presStyleCnt="0">
        <dgm:presLayoutVars>
          <dgm:hierBranch val="init"/>
        </dgm:presLayoutVars>
      </dgm:prSet>
      <dgm:spPr/>
    </dgm:pt>
    <dgm:pt modelId="{0A39FE30-71E5-4437-8725-953BA1415AFA}" type="pres">
      <dgm:prSet presAssocID="{4F1D49E8-1DE0-4AA9-A189-120506B5353D}" presName="rootComposite" presStyleCnt="0"/>
      <dgm:spPr/>
    </dgm:pt>
    <dgm:pt modelId="{08DE8B98-CB0E-478F-8CC8-97FEAFF115D1}" type="pres">
      <dgm:prSet presAssocID="{4F1D49E8-1DE0-4AA9-A189-120506B5353D}" presName="rootText" presStyleLbl="node4" presStyleIdx="3" presStyleCnt="7" custScaleX="1952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69C3B835-B5CA-48BB-A69B-4B9BDD37196C}" type="pres">
      <dgm:prSet presAssocID="{4F1D49E8-1DE0-4AA9-A189-120506B5353D}" presName="rootConnector" presStyleLbl="node4" presStyleIdx="3" presStyleCnt="7"/>
      <dgm:spPr/>
      <dgm:t>
        <a:bodyPr/>
        <a:lstStyle/>
        <a:p>
          <a:endParaRPr lang="nb-NO"/>
        </a:p>
      </dgm:t>
    </dgm:pt>
    <dgm:pt modelId="{D82B5E71-660C-4620-BB48-D1DEB7CC7D1D}" type="pres">
      <dgm:prSet presAssocID="{4F1D49E8-1DE0-4AA9-A189-120506B5353D}" presName="hierChild4" presStyleCnt="0"/>
      <dgm:spPr/>
    </dgm:pt>
    <dgm:pt modelId="{BAA13591-A6D8-4BC5-A1DA-61103007CBFD}" type="pres">
      <dgm:prSet presAssocID="{4F1D49E8-1DE0-4AA9-A189-120506B5353D}" presName="hierChild5" presStyleCnt="0"/>
      <dgm:spPr/>
    </dgm:pt>
    <dgm:pt modelId="{585C88B0-B2EC-430E-8DFD-CA9A6F1680DD}" type="pres">
      <dgm:prSet presAssocID="{50933D7F-EF8F-44B0-A248-9153045B0FF6}" presName="hierChild5" presStyleCnt="0"/>
      <dgm:spPr/>
      <dgm:t>
        <a:bodyPr/>
        <a:lstStyle/>
        <a:p>
          <a:endParaRPr lang="nb-NO"/>
        </a:p>
      </dgm:t>
    </dgm:pt>
    <dgm:pt modelId="{3A1E2E05-063A-41A0-9779-EA348A2C15D6}" type="pres">
      <dgm:prSet presAssocID="{3B3FA8CA-16F3-40C3-B35B-6EA411F0D26F}" presName="Name37" presStyleLbl="parChTrans1D3" presStyleIdx="1" presStyleCnt="4"/>
      <dgm:spPr/>
      <dgm:t>
        <a:bodyPr/>
        <a:lstStyle/>
        <a:p>
          <a:endParaRPr lang="nb-NO"/>
        </a:p>
      </dgm:t>
    </dgm:pt>
    <dgm:pt modelId="{7CB721F5-FBBD-4559-B61F-C5D9246B38EA}" type="pres">
      <dgm:prSet presAssocID="{AEC9A97D-3224-47CC-86A2-FD78EAB0DB49}" presName="hierRoot2" presStyleCnt="0">
        <dgm:presLayoutVars>
          <dgm:hierBranch val="l"/>
        </dgm:presLayoutVars>
      </dgm:prSet>
      <dgm:spPr/>
      <dgm:t>
        <a:bodyPr/>
        <a:lstStyle/>
        <a:p>
          <a:endParaRPr lang="nb-NO"/>
        </a:p>
      </dgm:t>
    </dgm:pt>
    <dgm:pt modelId="{F057CCE0-EE97-446C-A5FC-B241C795D829}" type="pres">
      <dgm:prSet presAssocID="{AEC9A97D-3224-47CC-86A2-FD78EAB0DB49}" presName="rootComposite" presStyleCnt="0"/>
      <dgm:spPr/>
      <dgm:t>
        <a:bodyPr/>
        <a:lstStyle/>
        <a:p>
          <a:endParaRPr lang="nb-NO"/>
        </a:p>
      </dgm:t>
    </dgm:pt>
    <dgm:pt modelId="{38B2ABF4-E093-40B0-965A-674DFBD8221A}" type="pres">
      <dgm:prSet presAssocID="{AEC9A97D-3224-47CC-86A2-FD78EAB0DB49}" presName="rootText" presStyleLbl="node3" presStyleIdx="1" presStyleCnt="3" custScaleX="260298" custScaleY="17279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4498B6CF-3421-4144-83B7-CD5C8BA8A871}" type="pres">
      <dgm:prSet presAssocID="{AEC9A97D-3224-47CC-86A2-FD78EAB0DB49}" presName="rootConnector" presStyleLbl="node3" presStyleIdx="1" presStyleCnt="3"/>
      <dgm:spPr/>
      <dgm:t>
        <a:bodyPr/>
        <a:lstStyle/>
        <a:p>
          <a:endParaRPr lang="nb-NO"/>
        </a:p>
      </dgm:t>
    </dgm:pt>
    <dgm:pt modelId="{BA7FE77D-DF04-4AF3-8E93-15063162DF91}" type="pres">
      <dgm:prSet presAssocID="{AEC9A97D-3224-47CC-86A2-FD78EAB0DB49}" presName="hierChild4" presStyleCnt="0"/>
      <dgm:spPr/>
      <dgm:t>
        <a:bodyPr/>
        <a:lstStyle/>
        <a:p>
          <a:endParaRPr lang="nb-NO"/>
        </a:p>
      </dgm:t>
    </dgm:pt>
    <dgm:pt modelId="{F664B6E6-81A1-49D6-A0BC-83F46FAAC6D1}" type="pres">
      <dgm:prSet presAssocID="{DA6E93AE-0754-442F-8448-742B160051A8}" presName="Name50" presStyleLbl="parChTrans1D4" presStyleIdx="4" presStyleCnt="7"/>
      <dgm:spPr/>
      <dgm:t>
        <a:bodyPr/>
        <a:lstStyle/>
        <a:p>
          <a:endParaRPr lang="nb-NO"/>
        </a:p>
      </dgm:t>
    </dgm:pt>
    <dgm:pt modelId="{E3D8B2DB-2525-4762-B066-54F6D284F84C}" type="pres">
      <dgm:prSet presAssocID="{F5492F71-4235-47D5-A1AA-3366CA009D48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19007602-1CD5-48D1-BA05-DC59A45C8A44}" type="pres">
      <dgm:prSet presAssocID="{F5492F71-4235-47D5-A1AA-3366CA009D48}" presName="rootComposite" presStyleCnt="0"/>
      <dgm:spPr/>
      <dgm:t>
        <a:bodyPr/>
        <a:lstStyle/>
        <a:p>
          <a:endParaRPr lang="nb-NO"/>
        </a:p>
      </dgm:t>
    </dgm:pt>
    <dgm:pt modelId="{455F8542-904B-4C2C-AA51-C2D6B96D3EA1}" type="pres">
      <dgm:prSet presAssocID="{F5492F71-4235-47D5-A1AA-3366CA009D48}" presName="rootText" presStyleLbl="node4" presStyleIdx="4" presStyleCnt="7" custScaleX="194930" custLinFactNeighborX="8458" custLinFactNeighborY="-1114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F97F3D6E-C275-4469-BEA1-70230F52A1D1}" type="pres">
      <dgm:prSet presAssocID="{F5492F71-4235-47D5-A1AA-3366CA009D48}" presName="rootConnector" presStyleLbl="node4" presStyleIdx="4" presStyleCnt="7"/>
      <dgm:spPr/>
      <dgm:t>
        <a:bodyPr/>
        <a:lstStyle/>
        <a:p>
          <a:endParaRPr lang="nb-NO"/>
        </a:p>
      </dgm:t>
    </dgm:pt>
    <dgm:pt modelId="{E0E16D16-50FF-485E-87DF-6972C8AE5448}" type="pres">
      <dgm:prSet presAssocID="{F5492F71-4235-47D5-A1AA-3366CA009D48}" presName="hierChild4" presStyleCnt="0"/>
      <dgm:spPr/>
      <dgm:t>
        <a:bodyPr/>
        <a:lstStyle/>
        <a:p>
          <a:endParaRPr lang="nb-NO"/>
        </a:p>
      </dgm:t>
    </dgm:pt>
    <dgm:pt modelId="{4C21FC6F-F934-4D77-A545-B234D9D551F1}" type="pres">
      <dgm:prSet presAssocID="{F5492F71-4235-47D5-A1AA-3366CA009D48}" presName="hierChild5" presStyleCnt="0"/>
      <dgm:spPr/>
      <dgm:t>
        <a:bodyPr/>
        <a:lstStyle/>
        <a:p>
          <a:endParaRPr lang="nb-NO"/>
        </a:p>
      </dgm:t>
    </dgm:pt>
    <dgm:pt modelId="{E53533F5-6C0F-4C80-8028-2A74491E8C83}" type="pres">
      <dgm:prSet presAssocID="{AEC9A97D-3224-47CC-86A2-FD78EAB0DB49}" presName="hierChild5" presStyleCnt="0"/>
      <dgm:spPr/>
      <dgm:t>
        <a:bodyPr/>
        <a:lstStyle/>
        <a:p>
          <a:endParaRPr lang="nb-NO"/>
        </a:p>
      </dgm:t>
    </dgm:pt>
    <dgm:pt modelId="{E3670937-D2B6-46CB-A4B0-AB15C1AFB5C5}" type="pres">
      <dgm:prSet presAssocID="{38511041-3A94-410F-B1D0-68A4CEFCF952}" presName="Name37" presStyleLbl="parChTrans1D3" presStyleIdx="2" presStyleCnt="4"/>
      <dgm:spPr/>
      <dgm:t>
        <a:bodyPr/>
        <a:lstStyle/>
        <a:p>
          <a:endParaRPr lang="nb-NO"/>
        </a:p>
      </dgm:t>
    </dgm:pt>
    <dgm:pt modelId="{7AF4F021-5999-4993-9031-157D96108009}" type="pres">
      <dgm:prSet presAssocID="{B3133E53-837E-4900-82D4-FA7AA4723986}" presName="hierRoot2" presStyleCnt="0">
        <dgm:presLayoutVars>
          <dgm:hierBranch val="l"/>
        </dgm:presLayoutVars>
      </dgm:prSet>
      <dgm:spPr/>
      <dgm:t>
        <a:bodyPr/>
        <a:lstStyle/>
        <a:p>
          <a:endParaRPr lang="nb-NO"/>
        </a:p>
      </dgm:t>
    </dgm:pt>
    <dgm:pt modelId="{F91E5BFC-F835-4F1B-8F87-0DDEFCE3DC00}" type="pres">
      <dgm:prSet presAssocID="{B3133E53-837E-4900-82D4-FA7AA4723986}" presName="rootComposite" presStyleCnt="0"/>
      <dgm:spPr/>
      <dgm:t>
        <a:bodyPr/>
        <a:lstStyle/>
        <a:p>
          <a:endParaRPr lang="nb-NO"/>
        </a:p>
      </dgm:t>
    </dgm:pt>
    <dgm:pt modelId="{DDC9AEA0-35BA-4383-A598-DF28F6B50668}" type="pres">
      <dgm:prSet presAssocID="{B3133E53-837E-4900-82D4-FA7AA4723986}" presName="rootText" presStyleLbl="node3" presStyleIdx="2" presStyleCnt="3" custScaleX="260298" custScaleY="17279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8700EA23-BBA6-4AA2-8F75-59D03B90496B}" type="pres">
      <dgm:prSet presAssocID="{B3133E53-837E-4900-82D4-FA7AA4723986}" presName="rootConnector" presStyleLbl="node3" presStyleIdx="2" presStyleCnt="3"/>
      <dgm:spPr/>
      <dgm:t>
        <a:bodyPr/>
        <a:lstStyle/>
        <a:p>
          <a:endParaRPr lang="nb-NO"/>
        </a:p>
      </dgm:t>
    </dgm:pt>
    <dgm:pt modelId="{A6CB6D28-2AA6-4CB9-93E3-9CC629E6269F}" type="pres">
      <dgm:prSet presAssocID="{B3133E53-837E-4900-82D4-FA7AA4723986}" presName="hierChild4" presStyleCnt="0"/>
      <dgm:spPr/>
      <dgm:t>
        <a:bodyPr/>
        <a:lstStyle/>
        <a:p>
          <a:endParaRPr lang="nb-NO"/>
        </a:p>
      </dgm:t>
    </dgm:pt>
    <dgm:pt modelId="{22877E04-8C04-4ECB-BF1A-3330001C470E}" type="pres">
      <dgm:prSet presAssocID="{B17F7AD9-DB12-421E-BA37-778B7CFBF223}" presName="Name50" presStyleLbl="parChTrans1D4" presStyleIdx="5" presStyleCnt="7"/>
      <dgm:spPr/>
      <dgm:t>
        <a:bodyPr/>
        <a:lstStyle/>
        <a:p>
          <a:endParaRPr lang="nb-NO"/>
        </a:p>
      </dgm:t>
    </dgm:pt>
    <dgm:pt modelId="{D98B3179-4668-4F28-9EA5-CCED068E6DF4}" type="pres">
      <dgm:prSet presAssocID="{0B0B344B-6535-40F4-A060-2AC30099C51D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5FE71687-AAEF-4AF6-BE58-9005138C2428}" type="pres">
      <dgm:prSet presAssocID="{0B0B344B-6535-40F4-A060-2AC30099C51D}" presName="rootComposite" presStyleCnt="0"/>
      <dgm:spPr/>
      <dgm:t>
        <a:bodyPr/>
        <a:lstStyle/>
        <a:p>
          <a:endParaRPr lang="nb-NO"/>
        </a:p>
      </dgm:t>
    </dgm:pt>
    <dgm:pt modelId="{16986BD1-2030-4273-B037-FDF093393FF1}" type="pres">
      <dgm:prSet presAssocID="{0B0B344B-6535-40F4-A060-2AC30099C51D}" presName="rootText" presStyleLbl="node4" presStyleIdx="5" presStyleCnt="7" custScaleX="1884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55FD7B2B-6CE4-4628-88D9-4A2FBB066B80}" type="pres">
      <dgm:prSet presAssocID="{0B0B344B-6535-40F4-A060-2AC30099C51D}" presName="rootConnector" presStyleLbl="node4" presStyleIdx="5" presStyleCnt="7"/>
      <dgm:spPr/>
      <dgm:t>
        <a:bodyPr/>
        <a:lstStyle/>
        <a:p>
          <a:endParaRPr lang="nb-NO"/>
        </a:p>
      </dgm:t>
    </dgm:pt>
    <dgm:pt modelId="{F10DF3E4-1D10-455A-910F-5F70F9597ECB}" type="pres">
      <dgm:prSet presAssocID="{0B0B344B-6535-40F4-A060-2AC30099C51D}" presName="hierChild4" presStyleCnt="0"/>
      <dgm:spPr/>
      <dgm:t>
        <a:bodyPr/>
        <a:lstStyle/>
        <a:p>
          <a:endParaRPr lang="nb-NO"/>
        </a:p>
      </dgm:t>
    </dgm:pt>
    <dgm:pt modelId="{3435F3D8-2611-4052-98B9-6E30B0E82DB3}" type="pres">
      <dgm:prSet presAssocID="{0B0B344B-6535-40F4-A060-2AC30099C51D}" presName="hierChild5" presStyleCnt="0"/>
      <dgm:spPr/>
      <dgm:t>
        <a:bodyPr/>
        <a:lstStyle/>
        <a:p>
          <a:endParaRPr lang="nb-NO"/>
        </a:p>
      </dgm:t>
    </dgm:pt>
    <dgm:pt modelId="{5FEC0F15-532D-48DA-991E-0BF8752F22EC}" type="pres">
      <dgm:prSet presAssocID="{F1C52823-F6CF-4738-AC90-AA1BA9732C9F}" presName="Name50" presStyleLbl="parChTrans1D4" presStyleIdx="6" presStyleCnt="7"/>
      <dgm:spPr/>
      <dgm:t>
        <a:bodyPr/>
        <a:lstStyle/>
        <a:p>
          <a:endParaRPr lang="nb-NO"/>
        </a:p>
      </dgm:t>
    </dgm:pt>
    <dgm:pt modelId="{1084978C-CD7E-46DC-8F20-D30906F3F94E}" type="pres">
      <dgm:prSet presAssocID="{E1ED3EE0-3AB9-4B68-91BD-BC2B0C00E18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729E31B-97D3-4A7D-878B-1A94EF45238A}" type="pres">
      <dgm:prSet presAssocID="{E1ED3EE0-3AB9-4B68-91BD-BC2B0C00E18A}" presName="rootComposite" presStyleCnt="0"/>
      <dgm:spPr/>
      <dgm:t>
        <a:bodyPr/>
        <a:lstStyle/>
        <a:p>
          <a:endParaRPr lang="nb-NO"/>
        </a:p>
      </dgm:t>
    </dgm:pt>
    <dgm:pt modelId="{EA298D71-C67A-4BC8-97D7-F0820F264342}" type="pres">
      <dgm:prSet presAssocID="{E1ED3EE0-3AB9-4B68-91BD-BC2B0C00E18A}" presName="rootText" presStyleLbl="node4" presStyleIdx="6" presStyleCnt="7" custScaleX="1884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888913BC-BD93-4E42-841F-9852BE69EF16}" type="pres">
      <dgm:prSet presAssocID="{E1ED3EE0-3AB9-4B68-91BD-BC2B0C00E18A}" presName="rootConnector" presStyleLbl="node4" presStyleIdx="6" presStyleCnt="7"/>
      <dgm:spPr/>
      <dgm:t>
        <a:bodyPr/>
        <a:lstStyle/>
        <a:p>
          <a:endParaRPr lang="nb-NO"/>
        </a:p>
      </dgm:t>
    </dgm:pt>
    <dgm:pt modelId="{D49A26BE-9EA6-4A9D-90EE-0C6FDD24D4C4}" type="pres">
      <dgm:prSet presAssocID="{E1ED3EE0-3AB9-4B68-91BD-BC2B0C00E18A}" presName="hierChild4" presStyleCnt="0"/>
      <dgm:spPr/>
      <dgm:t>
        <a:bodyPr/>
        <a:lstStyle/>
        <a:p>
          <a:endParaRPr lang="nb-NO"/>
        </a:p>
      </dgm:t>
    </dgm:pt>
    <dgm:pt modelId="{1D0EE930-1363-4CD0-9C2F-DB6286101EB7}" type="pres">
      <dgm:prSet presAssocID="{E1ED3EE0-3AB9-4B68-91BD-BC2B0C00E18A}" presName="hierChild5" presStyleCnt="0"/>
      <dgm:spPr/>
      <dgm:t>
        <a:bodyPr/>
        <a:lstStyle/>
        <a:p>
          <a:endParaRPr lang="nb-NO"/>
        </a:p>
      </dgm:t>
    </dgm:pt>
    <dgm:pt modelId="{29B6D0D9-4E88-491A-BF61-DD24F30BF35A}" type="pres">
      <dgm:prSet presAssocID="{B3133E53-837E-4900-82D4-FA7AA4723986}" presName="hierChild5" presStyleCnt="0"/>
      <dgm:spPr/>
      <dgm:t>
        <a:bodyPr/>
        <a:lstStyle/>
        <a:p>
          <a:endParaRPr lang="nb-NO"/>
        </a:p>
      </dgm:t>
    </dgm:pt>
    <dgm:pt modelId="{1807AE5F-ACED-419A-8615-1C0CCF8AC72A}" type="pres">
      <dgm:prSet presAssocID="{8A6E8C64-FB71-490B-9D95-367A975FC625}" presName="hierChild5" presStyleCnt="0"/>
      <dgm:spPr/>
    </dgm:pt>
    <dgm:pt modelId="{2BB74503-7176-42C2-AA35-CFD1E830AB60}" type="pres">
      <dgm:prSet presAssocID="{659C5E12-68A2-4E2D-A1F0-6345B8C39669}" presName="Name111" presStyleLbl="parChTrans1D3" presStyleIdx="3" presStyleCnt="4"/>
      <dgm:spPr/>
      <dgm:t>
        <a:bodyPr/>
        <a:lstStyle/>
        <a:p>
          <a:endParaRPr lang="nb-NO"/>
        </a:p>
      </dgm:t>
    </dgm:pt>
    <dgm:pt modelId="{0FB71991-E087-4A29-B74E-75B9CA556DF3}" type="pres">
      <dgm:prSet presAssocID="{22D3CBB8-5F7C-45F3-9E54-18CADBC92EB3}" presName="hierRoot3" presStyleCnt="0">
        <dgm:presLayoutVars>
          <dgm:hierBranch val="init"/>
        </dgm:presLayoutVars>
      </dgm:prSet>
      <dgm:spPr/>
    </dgm:pt>
    <dgm:pt modelId="{4AD7500F-505B-4DA2-801A-2C1F748B884A}" type="pres">
      <dgm:prSet presAssocID="{22D3CBB8-5F7C-45F3-9E54-18CADBC92EB3}" presName="rootComposite3" presStyleCnt="0"/>
      <dgm:spPr/>
    </dgm:pt>
    <dgm:pt modelId="{DC6708DD-A42F-4AC6-81B2-D29C1071140D}" type="pres">
      <dgm:prSet presAssocID="{22D3CBB8-5F7C-45F3-9E54-18CADBC92EB3}" presName="rootText3" presStyleLbl="asst2" presStyleIdx="0" presStyleCnt="1" custScaleX="229385" custScaleY="168438" custLinFactX="179850" custLinFactNeighborX="200000" custLinFactNeighborY="-160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B3182240-A42C-49CE-8724-10873881F11C}" type="pres">
      <dgm:prSet presAssocID="{22D3CBB8-5F7C-45F3-9E54-18CADBC92EB3}" presName="rootConnector3" presStyleLbl="asst2" presStyleIdx="0" presStyleCnt="1"/>
      <dgm:spPr/>
      <dgm:t>
        <a:bodyPr/>
        <a:lstStyle/>
        <a:p>
          <a:endParaRPr lang="nb-NO"/>
        </a:p>
      </dgm:t>
    </dgm:pt>
    <dgm:pt modelId="{363FB4B6-A55D-4510-B3E8-18994CCABD61}" type="pres">
      <dgm:prSet presAssocID="{22D3CBB8-5F7C-45F3-9E54-18CADBC92EB3}" presName="hierChild6" presStyleCnt="0"/>
      <dgm:spPr/>
    </dgm:pt>
    <dgm:pt modelId="{A89DBD7F-67B1-4B23-B947-3C2F6567BB6E}" type="pres">
      <dgm:prSet presAssocID="{22D3CBB8-5F7C-45F3-9E54-18CADBC92EB3}" presName="hierChild7" presStyleCnt="0"/>
      <dgm:spPr/>
    </dgm:pt>
    <dgm:pt modelId="{30C859C0-C1F8-439F-8DFF-E1F9B5B802E5}" type="pres">
      <dgm:prSet presAssocID="{2B4940BA-2240-47FC-9D45-095258A0159E}" presName="hierChild3" presStyleCnt="0"/>
      <dgm:spPr/>
    </dgm:pt>
  </dgm:ptLst>
  <dgm:cxnLst>
    <dgm:cxn modelId="{14C49D44-C06B-4DB8-A014-273892975699}" type="presOf" srcId="{6A0BDF8E-F365-4228-9A79-1740177F4655}" destId="{1BF5C3F2-0815-4A27-B7C0-84860910D3C8}" srcOrd="0" destOrd="0" presId="urn:microsoft.com/office/officeart/2005/8/layout/orgChart1"/>
    <dgm:cxn modelId="{32C4E36D-0DED-4BF9-9B0C-4C1741AC1FD5}" type="presOf" srcId="{DA6E93AE-0754-442F-8448-742B160051A8}" destId="{F664B6E6-81A1-49D6-A0BC-83F46FAAC6D1}" srcOrd="0" destOrd="0" presId="urn:microsoft.com/office/officeart/2005/8/layout/orgChart1"/>
    <dgm:cxn modelId="{8CA267A0-2AE5-4381-9031-6541CA7CCC0D}" srcId="{AEC9A97D-3224-47CC-86A2-FD78EAB0DB49}" destId="{F5492F71-4235-47D5-A1AA-3366CA009D48}" srcOrd="0" destOrd="0" parTransId="{DA6E93AE-0754-442F-8448-742B160051A8}" sibTransId="{6B47B3DB-1B19-451A-BFAB-06C50BA034D8}"/>
    <dgm:cxn modelId="{C29C4110-EA2B-46D3-90C1-E953C00178DF}" type="presOf" srcId="{2B4940BA-2240-47FC-9D45-095258A0159E}" destId="{3F712652-AD94-4E87-A519-B654195F2818}" srcOrd="0" destOrd="0" presId="urn:microsoft.com/office/officeart/2005/8/layout/orgChart1"/>
    <dgm:cxn modelId="{8D1352A2-5182-430A-8179-BA54E5AAA508}" type="presOf" srcId="{B3133E53-837E-4900-82D4-FA7AA4723986}" destId="{DDC9AEA0-35BA-4383-A598-DF28F6B50668}" srcOrd="0" destOrd="0" presId="urn:microsoft.com/office/officeart/2005/8/layout/orgChart1"/>
    <dgm:cxn modelId="{FD60AA39-EE2C-42AA-8315-B966E17BA076}" type="presOf" srcId="{6E471C62-7C66-4DFA-BF53-B7570C4740B5}" destId="{E77D62FD-9869-4363-9A4C-A991490AE492}" srcOrd="0" destOrd="0" presId="urn:microsoft.com/office/officeart/2005/8/layout/orgChart1"/>
    <dgm:cxn modelId="{B18FEDF8-E065-45E1-9142-39EE673B8CAC}" srcId="{50933D7F-EF8F-44B0-A248-9153045B0FF6}" destId="{4F1D49E8-1DE0-4AA9-A189-120506B5353D}" srcOrd="3" destOrd="0" parTransId="{A2C8BCFE-CF3E-4B8B-B19A-F2E958762C95}" sibTransId="{B9BE6F39-76DE-47DB-94D2-BE8F61423FC0}"/>
    <dgm:cxn modelId="{ABE232DA-25DC-4445-98CE-8B8C203F961A}" type="presOf" srcId="{2B4940BA-2240-47FC-9D45-095258A0159E}" destId="{5097BA22-41DF-4C1F-A9E5-A6DDD1E6FE98}" srcOrd="1" destOrd="0" presId="urn:microsoft.com/office/officeart/2005/8/layout/orgChart1"/>
    <dgm:cxn modelId="{C50FBDE7-77B6-4437-AAC8-ED4511F88530}" type="presOf" srcId="{68008AD9-9987-4AF5-9E0D-3C9B336246F3}" destId="{6AEF289E-3625-4906-AB43-1E9C6FC3804D}" srcOrd="0" destOrd="0" presId="urn:microsoft.com/office/officeart/2005/8/layout/orgChart1"/>
    <dgm:cxn modelId="{EC47491D-7531-4706-9FB6-7B2845FA8FE0}" type="presOf" srcId="{22D3CBB8-5F7C-45F3-9E54-18CADBC92EB3}" destId="{B3182240-A42C-49CE-8724-10873881F11C}" srcOrd="1" destOrd="0" presId="urn:microsoft.com/office/officeart/2005/8/layout/orgChart1"/>
    <dgm:cxn modelId="{E96B23BD-BC6E-4841-9023-F3EFADECA6C1}" type="presOf" srcId="{3B3FA8CA-16F3-40C3-B35B-6EA411F0D26F}" destId="{3A1E2E05-063A-41A0-9779-EA348A2C15D6}" srcOrd="0" destOrd="0" presId="urn:microsoft.com/office/officeart/2005/8/layout/orgChart1"/>
    <dgm:cxn modelId="{62026078-79FA-4174-9CF2-2CB55B366864}" type="presOf" srcId="{6A0BDF8E-F365-4228-9A79-1740177F4655}" destId="{71480FE5-0B43-4ABF-9978-1FFC234AAE7E}" srcOrd="1" destOrd="0" presId="urn:microsoft.com/office/officeart/2005/8/layout/orgChart1"/>
    <dgm:cxn modelId="{59C824DE-37FA-4706-960F-A7DB389C4D4F}" type="presOf" srcId="{AEC9A97D-3224-47CC-86A2-FD78EAB0DB49}" destId="{4498B6CF-3421-4144-83B7-CD5C8BA8A871}" srcOrd="1" destOrd="0" presId="urn:microsoft.com/office/officeart/2005/8/layout/orgChart1"/>
    <dgm:cxn modelId="{5EDF5659-78CD-42C1-BE91-6F92BD3E19E9}" srcId="{8A6E8C64-FB71-490B-9D95-367A975FC625}" destId="{50933D7F-EF8F-44B0-A248-9153045B0FF6}" srcOrd="0" destOrd="0" parTransId="{98E2E320-9327-4ECC-B0E4-89FE59230A9B}" sibTransId="{21F0A24B-2E20-43A9-BBC5-FB3B4564CAEA}"/>
    <dgm:cxn modelId="{4C14CC04-3AAF-4F7C-87DE-27154B6961A5}" type="presOf" srcId="{659C5E12-68A2-4E2D-A1F0-6345B8C39669}" destId="{2BB74503-7176-42C2-AA35-CFD1E830AB60}" srcOrd="0" destOrd="0" presId="urn:microsoft.com/office/officeart/2005/8/layout/orgChart1"/>
    <dgm:cxn modelId="{43574564-9441-4050-A969-5561FC50F8FD}" type="presOf" srcId="{F1C52823-F6CF-4738-AC90-AA1BA9732C9F}" destId="{5FEC0F15-532D-48DA-991E-0BF8752F22EC}" srcOrd="0" destOrd="0" presId="urn:microsoft.com/office/officeart/2005/8/layout/orgChart1"/>
    <dgm:cxn modelId="{8EAAADFC-CA46-4C79-A794-F19D79CB775C}" type="presOf" srcId="{38511041-3A94-410F-B1D0-68A4CEFCF952}" destId="{E3670937-D2B6-46CB-A4B0-AB15C1AFB5C5}" srcOrd="0" destOrd="0" presId="urn:microsoft.com/office/officeart/2005/8/layout/orgChart1"/>
    <dgm:cxn modelId="{9D5D2668-88E4-46C8-9EE1-B30A0D1A6CC5}" srcId="{50933D7F-EF8F-44B0-A248-9153045B0FF6}" destId="{68008AD9-9987-4AF5-9E0D-3C9B336246F3}" srcOrd="0" destOrd="0" parTransId="{22078E18-927E-4389-B974-AE366A3F0E52}" sibTransId="{1AFE4CC0-902F-40D8-B7B3-3627E82552C9}"/>
    <dgm:cxn modelId="{87BB6160-5F35-40EC-A390-BC66ABB2FEBE}" type="presOf" srcId="{50933D7F-EF8F-44B0-A248-9153045B0FF6}" destId="{F1816929-BF50-4D95-B785-EA27D81872A2}" srcOrd="1" destOrd="0" presId="urn:microsoft.com/office/officeart/2005/8/layout/orgChart1"/>
    <dgm:cxn modelId="{A9D0FF17-F650-4925-B22A-259E0D51F02F}" type="presOf" srcId="{0B0B344B-6535-40F4-A060-2AC30099C51D}" destId="{55FD7B2B-6CE4-4628-88D9-4A2FBB066B80}" srcOrd="1" destOrd="0" presId="urn:microsoft.com/office/officeart/2005/8/layout/orgChart1"/>
    <dgm:cxn modelId="{B590D4EB-4806-4CA7-909C-41FEE4EE4313}" srcId="{3DCB52DD-152C-4DFB-B5E1-3E0C740EF977}" destId="{2B4940BA-2240-47FC-9D45-095258A0159E}" srcOrd="0" destOrd="0" parTransId="{D9938567-D13B-48CD-BFA5-75FEB0D25E1D}" sibTransId="{59326C9D-75B2-42EB-91DD-F82A28E89585}"/>
    <dgm:cxn modelId="{9B9FBB9E-04F8-41B0-B157-EFD4309029BF}" type="presOf" srcId="{F5492F71-4235-47D5-A1AA-3366CA009D48}" destId="{F97F3D6E-C275-4469-BEA1-70230F52A1D1}" srcOrd="1" destOrd="0" presId="urn:microsoft.com/office/officeart/2005/8/layout/orgChart1"/>
    <dgm:cxn modelId="{BC54E797-C2B7-4D41-9C62-AE7CA754DC18}" type="presOf" srcId="{F5492F71-4235-47D5-A1AA-3366CA009D48}" destId="{455F8542-904B-4C2C-AA51-C2D6B96D3EA1}" srcOrd="0" destOrd="0" presId="urn:microsoft.com/office/officeart/2005/8/layout/orgChart1"/>
    <dgm:cxn modelId="{AB128E70-B7DC-4C33-8487-3D6FD72A580E}" type="presOf" srcId="{2994289A-D78D-4EB1-A5DB-C1BB57AB59A9}" destId="{7081A3A5-BA16-43D6-A4BE-3E6FFFEF8E2E}" srcOrd="0" destOrd="0" presId="urn:microsoft.com/office/officeart/2005/8/layout/orgChart1"/>
    <dgm:cxn modelId="{1640116D-FCCE-4060-9741-4365C3F6750D}" type="presOf" srcId="{50933D7F-EF8F-44B0-A248-9153045B0FF6}" destId="{E12DD978-B029-4C9B-A5E6-2FB67849A46E}" srcOrd="0" destOrd="0" presId="urn:microsoft.com/office/officeart/2005/8/layout/orgChart1"/>
    <dgm:cxn modelId="{C09FF79E-D4A0-4331-B7C5-AF31FD47501E}" srcId="{8A6E8C64-FB71-490B-9D95-367A975FC625}" destId="{AEC9A97D-3224-47CC-86A2-FD78EAB0DB49}" srcOrd="1" destOrd="0" parTransId="{3B3FA8CA-16F3-40C3-B35B-6EA411F0D26F}" sibTransId="{02FEAA34-D94D-47F4-A739-9F7D9357E17F}"/>
    <dgm:cxn modelId="{FD76DA8F-515D-4589-839F-D6F0AC551E47}" type="presOf" srcId="{98E2E320-9327-4ECC-B0E4-89FE59230A9B}" destId="{04FC3D70-85D9-4090-A587-AE8CA06537DA}" srcOrd="0" destOrd="0" presId="urn:microsoft.com/office/officeart/2005/8/layout/orgChart1"/>
    <dgm:cxn modelId="{727880BE-BA0E-4500-8895-E0CA980F5626}" type="presOf" srcId="{22D3CBB8-5F7C-45F3-9E54-18CADBC92EB3}" destId="{DC6708DD-A42F-4AC6-81B2-D29C1071140D}" srcOrd="0" destOrd="0" presId="urn:microsoft.com/office/officeart/2005/8/layout/orgChart1"/>
    <dgm:cxn modelId="{EDC5C423-C24A-4E03-A70C-5073F2BB4D73}" type="presOf" srcId="{0B0B344B-6535-40F4-A060-2AC30099C51D}" destId="{16986BD1-2030-4273-B037-FDF093393FF1}" srcOrd="0" destOrd="0" presId="urn:microsoft.com/office/officeart/2005/8/layout/orgChart1"/>
    <dgm:cxn modelId="{966C1638-0DF8-418A-9D96-F646AD8F2134}" type="presOf" srcId="{2994289A-D78D-4EB1-A5DB-C1BB57AB59A9}" destId="{ECF57213-169A-4B00-920A-E29333BA1E91}" srcOrd="1" destOrd="0" presId="urn:microsoft.com/office/officeart/2005/8/layout/orgChart1"/>
    <dgm:cxn modelId="{9C736919-B960-4A05-B850-540E8F7D2FA1}" srcId="{8A6E8C64-FB71-490B-9D95-367A975FC625}" destId="{22D3CBB8-5F7C-45F3-9E54-18CADBC92EB3}" srcOrd="3" destOrd="0" parTransId="{659C5E12-68A2-4E2D-A1F0-6345B8C39669}" sibTransId="{6EF26B59-3243-41D2-8978-51F56095ED13}"/>
    <dgm:cxn modelId="{A050DB25-1974-4D45-BF74-FAE2A59BF279}" srcId="{50933D7F-EF8F-44B0-A248-9153045B0FF6}" destId="{6A0BDF8E-F365-4228-9A79-1740177F4655}" srcOrd="1" destOrd="0" parTransId="{6E471C62-7C66-4DFA-BF53-B7570C4740B5}" sibTransId="{267762C7-E94A-4839-A832-119644913E57}"/>
    <dgm:cxn modelId="{A7D1FCD0-B97A-4CB5-B6CD-F4EC3DFBB534}" type="presOf" srcId="{E1ED3EE0-3AB9-4B68-91BD-BC2B0C00E18A}" destId="{EA298D71-C67A-4BC8-97D7-F0820F264342}" srcOrd="0" destOrd="0" presId="urn:microsoft.com/office/officeart/2005/8/layout/orgChart1"/>
    <dgm:cxn modelId="{957C66E2-CB52-42FC-A33E-B312471BC4BC}" type="presOf" srcId="{4F1D49E8-1DE0-4AA9-A189-120506B5353D}" destId="{69C3B835-B5CA-48BB-A69B-4B9BDD37196C}" srcOrd="1" destOrd="0" presId="urn:microsoft.com/office/officeart/2005/8/layout/orgChart1"/>
    <dgm:cxn modelId="{558E5BA6-AFA6-4221-8D58-D63D474CC7CB}" type="presOf" srcId="{D5677DD9-0CF1-4864-BBA1-D14E89A91495}" destId="{0C6F5B12-6997-4443-A144-63104E1C8685}" srcOrd="0" destOrd="0" presId="urn:microsoft.com/office/officeart/2005/8/layout/orgChart1"/>
    <dgm:cxn modelId="{4BF013B5-AF57-41BD-8D99-B4DB6492D240}" type="presOf" srcId="{68008AD9-9987-4AF5-9E0D-3C9B336246F3}" destId="{FB947670-F970-4B56-BD36-3B9F0643AC71}" srcOrd="1" destOrd="0" presId="urn:microsoft.com/office/officeart/2005/8/layout/orgChart1"/>
    <dgm:cxn modelId="{8A6923DD-F574-419D-A5D8-EDAE6A1E0132}" type="presOf" srcId="{AEC9A97D-3224-47CC-86A2-FD78EAB0DB49}" destId="{38B2ABF4-E093-40B0-965A-674DFBD8221A}" srcOrd="0" destOrd="0" presId="urn:microsoft.com/office/officeart/2005/8/layout/orgChart1"/>
    <dgm:cxn modelId="{72CD3460-F5F5-4D1A-A545-711252BB6018}" type="presOf" srcId="{4F1D49E8-1DE0-4AA9-A189-120506B5353D}" destId="{08DE8B98-CB0E-478F-8CC8-97FEAFF115D1}" srcOrd="0" destOrd="0" presId="urn:microsoft.com/office/officeart/2005/8/layout/orgChart1"/>
    <dgm:cxn modelId="{83704216-0B75-497E-97FC-D9B615E231F4}" type="presOf" srcId="{22078E18-927E-4389-B974-AE366A3F0E52}" destId="{BCDBD584-BA1A-4A81-9106-CE228CA68FBE}" srcOrd="0" destOrd="0" presId="urn:microsoft.com/office/officeart/2005/8/layout/orgChart1"/>
    <dgm:cxn modelId="{CAA7200A-51D7-4EAB-B912-AD3B074ACC16}" type="presOf" srcId="{BF25F4A5-A6A8-4580-9051-8698A63AE5DD}" destId="{F8AC34EE-B00C-46F4-B0A9-1A9A121F2063}" srcOrd="0" destOrd="0" presId="urn:microsoft.com/office/officeart/2005/8/layout/orgChart1"/>
    <dgm:cxn modelId="{EC652E33-0695-4DEF-8C2C-7CE937E60020}" type="presOf" srcId="{B17F7AD9-DB12-421E-BA37-778B7CFBF223}" destId="{22877E04-8C04-4ECB-BF1A-3330001C470E}" srcOrd="0" destOrd="0" presId="urn:microsoft.com/office/officeart/2005/8/layout/orgChart1"/>
    <dgm:cxn modelId="{49DE4B20-99F9-4214-941F-D7BEC4C6E973}" type="presOf" srcId="{8A6E8C64-FB71-490B-9D95-367A975FC625}" destId="{3867AED2-3ED9-46A5-AA2D-5AE711C7079E}" srcOrd="0" destOrd="0" presId="urn:microsoft.com/office/officeart/2005/8/layout/orgChart1"/>
    <dgm:cxn modelId="{8D2CF6BD-7B32-4CBE-B99B-2239BFBC96BC}" type="presOf" srcId="{3DCB52DD-152C-4DFB-B5E1-3E0C740EF977}" destId="{C1CB170C-31CB-482F-8E92-73F32CFE12E2}" srcOrd="0" destOrd="0" presId="urn:microsoft.com/office/officeart/2005/8/layout/orgChart1"/>
    <dgm:cxn modelId="{01869483-002F-4E1D-AD0A-5CAAAA343018}" srcId="{2B4940BA-2240-47FC-9D45-095258A0159E}" destId="{8A6E8C64-FB71-490B-9D95-367A975FC625}" srcOrd="0" destOrd="0" parTransId="{D5677DD9-0CF1-4864-BBA1-D14E89A91495}" sibTransId="{005B5467-360F-47AC-A0C3-D42DDBE7C700}"/>
    <dgm:cxn modelId="{B8D5FD9A-DCCA-43FA-BAC2-70CFED58A57F}" srcId="{B3133E53-837E-4900-82D4-FA7AA4723986}" destId="{E1ED3EE0-3AB9-4B68-91BD-BC2B0C00E18A}" srcOrd="1" destOrd="0" parTransId="{F1C52823-F6CF-4738-AC90-AA1BA9732C9F}" sibTransId="{DB4616B4-0446-45F1-B687-6DD393149E0C}"/>
    <dgm:cxn modelId="{9A1916B4-1716-470A-A94B-A20721D5F50E}" type="presOf" srcId="{8A6E8C64-FB71-490B-9D95-367A975FC625}" destId="{706D46AB-8D50-4D64-B1E2-718D20809E37}" srcOrd="1" destOrd="0" presId="urn:microsoft.com/office/officeart/2005/8/layout/orgChart1"/>
    <dgm:cxn modelId="{8B052D0E-FA11-4E96-A1EC-5E08FBFBF9E0}" type="presOf" srcId="{E1ED3EE0-3AB9-4B68-91BD-BC2B0C00E18A}" destId="{888913BC-BD93-4E42-841F-9852BE69EF16}" srcOrd="1" destOrd="0" presId="urn:microsoft.com/office/officeart/2005/8/layout/orgChart1"/>
    <dgm:cxn modelId="{E3EB7DF3-BEB3-423C-BCDE-D83B5CB74A7A}" type="presOf" srcId="{A2C8BCFE-CF3E-4B8B-B19A-F2E958762C95}" destId="{970BA68E-65E2-4829-9900-2B18CAA03AF4}" srcOrd="0" destOrd="0" presId="urn:microsoft.com/office/officeart/2005/8/layout/orgChart1"/>
    <dgm:cxn modelId="{640386BC-09BB-4C3C-981A-F29B1857F600}" type="presOf" srcId="{B3133E53-837E-4900-82D4-FA7AA4723986}" destId="{8700EA23-BBA6-4AA2-8F75-59D03B90496B}" srcOrd="1" destOrd="0" presId="urn:microsoft.com/office/officeart/2005/8/layout/orgChart1"/>
    <dgm:cxn modelId="{3B0033A9-E5DB-4A5C-9DF7-877873C3CFB0}" srcId="{B3133E53-837E-4900-82D4-FA7AA4723986}" destId="{0B0B344B-6535-40F4-A060-2AC30099C51D}" srcOrd="0" destOrd="0" parTransId="{B17F7AD9-DB12-421E-BA37-778B7CFBF223}" sibTransId="{BD6DD242-BD95-4217-9A49-DE2B04C42A24}"/>
    <dgm:cxn modelId="{FEB6179F-59A8-49BC-BAC2-8099DF46A76B}" srcId="{50933D7F-EF8F-44B0-A248-9153045B0FF6}" destId="{2994289A-D78D-4EB1-A5DB-C1BB57AB59A9}" srcOrd="2" destOrd="0" parTransId="{BF25F4A5-A6A8-4580-9051-8698A63AE5DD}" sibTransId="{D2FE49E0-0645-4A8D-B0C8-46450007250B}"/>
    <dgm:cxn modelId="{3ABE1C30-A5E5-4636-9504-843770022744}" srcId="{8A6E8C64-FB71-490B-9D95-367A975FC625}" destId="{B3133E53-837E-4900-82D4-FA7AA4723986}" srcOrd="2" destOrd="0" parTransId="{38511041-3A94-410F-B1D0-68A4CEFCF952}" sibTransId="{D607E8F5-8AE2-4B98-8C8F-0DC0CE4F5FE6}"/>
    <dgm:cxn modelId="{2CE22639-4F57-4C23-9321-DC00B2177C49}" type="presParOf" srcId="{C1CB170C-31CB-482F-8E92-73F32CFE12E2}" destId="{E3E4E47B-047B-4361-9BEF-D8EBADF662CC}" srcOrd="0" destOrd="0" presId="urn:microsoft.com/office/officeart/2005/8/layout/orgChart1"/>
    <dgm:cxn modelId="{DE7EB8E7-A484-4CFB-9F28-676EEB027B1E}" type="presParOf" srcId="{E3E4E47B-047B-4361-9BEF-D8EBADF662CC}" destId="{04512662-ED5D-44F9-9386-CCCED57996B0}" srcOrd="0" destOrd="0" presId="urn:microsoft.com/office/officeart/2005/8/layout/orgChart1"/>
    <dgm:cxn modelId="{C17D935E-E81D-4EF1-8C57-D5EEF5319DCF}" type="presParOf" srcId="{04512662-ED5D-44F9-9386-CCCED57996B0}" destId="{3F712652-AD94-4E87-A519-B654195F2818}" srcOrd="0" destOrd="0" presId="urn:microsoft.com/office/officeart/2005/8/layout/orgChart1"/>
    <dgm:cxn modelId="{CFDE417C-E99F-45A5-8DB5-D5011FB5E583}" type="presParOf" srcId="{04512662-ED5D-44F9-9386-CCCED57996B0}" destId="{5097BA22-41DF-4C1F-A9E5-A6DDD1E6FE98}" srcOrd="1" destOrd="0" presId="urn:microsoft.com/office/officeart/2005/8/layout/orgChart1"/>
    <dgm:cxn modelId="{ADC44E04-5A59-4318-BCBC-6052213CB824}" type="presParOf" srcId="{E3E4E47B-047B-4361-9BEF-D8EBADF662CC}" destId="{96AE48CB-262A-4D87-9CD1-B26DFC9CE3E6}" srcOrd="1" destOrd="0" presId="urn:microsoft.com/office/officeart/2005/8/layout/orgChart1"/>
    <dgm:cxn modelId="{29256D37-6888-44DA-B1A5-04E10B550124}" type="presParOf" srcId="{96AE48CB-262A-4D87-9CD1-B26DFC9CE3E6}" destId="{0C6F5B12-6997-4443-A144-63104E1C8685}" srcOrd="0" destOrd="0" presId="urn:microsoft.com/office/officeart/2005/8/layout/orgChart1"/>
    <dgm:cxn modelId="{C7E62B9E-EF35-4294-8AE5-4A31CF02578B}" type="presParOf" srcId="{96AE48CB-262A-4D87-9CD1-B26DFC9CE3E6}" destId="{647160CF-CBB8-4D38-B11B-A8679FC7B833}" srcOrd="1" destOrd="0" presId="urn:microsoft.com/office/officeart/2005/8/layout/orgChart1"/>
    <dgm:cxn modelId="{8886D5C5-7865-4055-A5A3-AB24531AB7FA}" type="presParOf" srcId="{647160CF-CBB8-4D38-B11B-A8679FC7B833}" destId="{3BC98A1A-8C78-4010-8661-D03D7EDBDE17}" srcOrd="0" destOrd="0" presId="urn:microsoft.com/office/officeart/2005/8/layout/orgChart1"/>
    <dgm:cxn modelId="{CF9748C1-395E-40C6-97D9-871CA8FB35E1}" type="presParOf" srcId="{3BC98A1A-8C78-4010-8661-D03D7EDBDE17}" destId="{3867AED2-3ED9-46A5-AA2D-5AE711C7079E}" srcOrd="0" destOrd="0" presId="urn:microsoft.com/office/officeart/2005/8/layout/orgChart1"/>
    <dgm:cxn modelId="{11D07714-51CA-486A-8B34-97C28509A63F}" type="presParOf" srcId="{3BC98A1A-8C78-4010-8661-D03D7EDBDE17}" destId="{706D46AB-8D50-4D64-B1E2-718D20809E37}" srcOrd="1" destOrd="0" presId="urn:microsoft.com/office/officeart/2005/8/layout/orgChart1"/>
    <dgm:cxn modelId="{9237EE0F-6739-45DE-BF89-85902446DFCE}" type="presParOf" srcId="{647160CF-CBB8-4D38-B11B-A8679FC7B833}" destId="{E7933593-F7BC-4D12-A3B6-72C80D5CCE6D}" srcOrd="1" destOrd="0" presId="urn:microsoft.com/office/officeart/2005/8/layout/orgChart1"/>
    <dgm:cxn modelId="{C4240EFD-062F-4AC4-85AC-8E48A71BD22A}" type="presParOf" srcId="{E7933593-F7BC-4D12-A3B6-72C80D5CCE6D}" destId="{04FC3D70-85D9-4090-A587-AE8CA06537DA}" srcOrd="0" destOrd="0" presId="urn:microsoft.com/office/officeart/2005/8/layout/orgChart1"/>
    <dgm:cxn modelId="{B9F8FF64-C00C-4DCE-AA81-134EC3EA3F44}" type="presParOf" srcId="{E7933593-F7BC-4D12-A3B6-72C80D5CCE6D}" destId="{6E8C8212-F57B-44C8-9FAC-236C764B1327}" srcOrd="1" destOrd="0" presId="urn:microsoft.com/office/officeart/2005/8/layout/orgChart1"/>
    <dgm:cxn modelId="{E87489FE-16A6-4553-BA8A-B5FF4339F41B}" type="presParOf" srcId="{6E8C8212-F57B-44C8-9FAC-236C764B1327}" destId="{C73F5EF7-68AB-4C59-A884-B23368CEEDF8}" srcOrd="0" destOrd="0" presId="urn:microsoft.com/office/officeart/2005/8/layout/orgChart1"/>
    <dgm:cxn modelId="{816320FE-5C59-47D7-BEB6-F68729F4BEA1}" type="presParOf" srcId="{C73F5EF7-68AB-4C59-A884-B23368CEEDF8}" destId="{E12DD978-B029-4C9B-A5E6-2FB67849A46E}" srcOrd="0" destOrd="0" presId="urn:microsoft.com/office/officeart/2005/8/layout/orgChart1"/>
    <dgm:cxn modelId="{F6FDABB1-5952-47AE-99EE-FF607836D573}" type="presParOf" srcId="{C73F5EF7-68AB-4C59-A884-B23368CEEDF8}" destId="{F1816929-BF50-4D95-B785-EA27D81872A2}" srcOrd="1" destOrd="0" presId="urn:microsoft.com/office/officeart/2005/8/layout/orgChart1"/>
    <dgm:cxn modelId="{2A1A8DCF-00D9-4376-9312-334E6AC75EAD}" type="presParOf" srcId="{6E8C8212-F57B-44C8-9FAC-236C764B1327}" destId="{62D82581-24FC-4585-9EE0-6C4D98628C46}" srcOrd="1" destOrd="0" presId="urn:microsoft.com/office/officeart/2005/8/layout/orgChart1"/>
    <dgm:cxn modelId="{E0F2AA5E-D3D4-481B-A441-1B1724F3AB62}" type="presParOf" srcId="{62D82581-24FC-4585-9EE0-6C4D98628C46}" destId="{BCDBD584-BA1A-4A81-9106-CE228CA68FBE}" srcOrd="0" destOrd="0" presId="urn:microsoft.com/office/officeart/2005/8/layout/orgChart1"/>
    <dgm:cxn modelId="{223BE9EC-AF7B-451D-883E-DC9AEEEBF82B}" type="presParOf" srcId="{62D82581-24FC-4585-9EE0-6C4D98628C46}" destId="{C85623AD-935F-4439-ACF8-AE856060A670}" srcOrd="1" destOrd="0" presId="urn:microsoft.com/office/officeart/2005/8/layout/orgChart1"/>
    <dgm:cxn modelId="{9DE51956-6A3E-40F7-9B77-595E1F15904F}" type="presParOf" srcId="{C85623AD-935F-4439-ACF8-AE856060A670}" destId="{E806D550-3BCC-4A81-A3C7-3E22F6627B7D}" srcOrd="0" destOrd="0" presId="urn:microsoft.com/office/officeart/2005/8/layout/orgChart1"/>
    <dgm:cxn modelId="{0397B5C2-F599-4DBC-B5B4-1095D3B3914C}" type="presParOf" srcId="{E806D550-3BCC-4A81-A3C7-3E22F6627B7D}" destId="{6AEF289E-3625-4906-AB43-1E9C6FC3804D}" srcOrd="0" destOrd="0" presId="urn:microsoft.com/office/officeart/2005/8/layout/orgChart1"/>
    <dgm:cxn modelId="{9E4E236B-AF08-4D18-B326-C84139ECE5B4}" type="presParOf" srcId="{E806D550-3BCC-4A81-A3C7-3E22F6627B7D}" destId="{FB947670-F970-4B56-BD36-3B9F0643AC71}" srcOrd="1" destOrd="0" presId="urn:microsoft.com/office/officeart/2005/8/layout/orgChart1"/>
    <dgm:cxn modelId="{9930F6D4-6860-431F-BCA5-2E53F508C40E}" type="presParOf" srcId="{C85623AD-935F-4439-ACF8-AE856060A670}" destId="{24FD04B3-5D66-4BB8-B320-3D6048FB7AA2}" srcOrd="1" destOrd="0" presId="urn:microsoft.com/office/officeart/2005/8/layout/orgChart1"/>
    <dgm:cxn modelId="{1EA8664A-004E-4252-8820-263B681BDE6E}" type="presParOf" srcId="{C85623AD-935F-4439-ACF8-AE856060A670}" destId="{77D6A1B0-6A10-41AB-B9C2-F35D77FD238F}" srcOrd="2" destOrd="0" presId="urn:microsoft.com/office/officeart/2005/8/layout/orgChart1"/>
    <dgm:cxn modelId="{B5759E80-9A7E-4A12-B435-84596F22B774}" type="presParOf" srcId="{62D82581-24FC-4585-9EE0-6C4D98628C46}" destId="{E77D62FD-9869-4363-9A4C-A991490AE492}" srcOrd="2" destOrd="0" presId="urn:microsoft.com/office/officeart/2005/8/layout/orgChart1"/>
    <dgm:cxn modelId="{7F3D170E-BFB0-4472-9883-6F2A3204A0A3}" type="presParOf" srcId="{62D82581-24FC-4585-9EE0-6C4D98628C46}" destId="{DE38CE91-578B-4886-8612-66A523D28948}" srcOrd="3" destOrd="0" presId="urn:microsoft.com/office/officeart/2005/8/layout/orgChart1"/>
    <dgm:cxn modelId="{641508B0-7084-41F7-84ED-3F0D7E6A341C}" type="presParOf" srcId="{DE38CE91-578B-4886-8612-66A523D28948}" destId="{F47910A8-249A-433C-ADB2-04276DD6CD71}" srcOrd="0" destOrd="0" presId="urn:microsoft.com/office/officeart/2005/8/layout/orgChart1"/>
    <dgm:cxn modelId="{61C51D0C-FB6D-4F74-9DAB-D2734B13114E}" type="presParOf" srcId="{F47910A8-249A-433C-ADB2-04276DD6CD71}" destId="{1BF5C3F2-0815-4A27-B7C0-84860910D3C8}" srcOrd="0" destOrd="0" presId="urn:microsoft.com/office/officeart/2005/8/layout/orgChart1"/>
    <dgm:cxn modelId="{BAE1B435-888D-481B-8155-DCF9624E0D05}" type="presParOf" srcId="{F47910A8-249A-433C-ADB2-04276DD6CD71}" destId="{71480FE5-0B43-4ABF-9978-1FFC234AAE7E}" srcOrd="1" destOrd="0" presId="urn:microsoft.com/office/officeart/2005/8/layout/orgChart1"/>
    <dgm:cxn modelId="{60968787-6EE5-42DF-9F01-835A69115CDF}" type="presParOf" srcId="{DE38CE91-578B-4886-8612-66A523D28948}" destId="{7BDBFC85-16DC-4CFC-85DB-84C47F3D3681}" srcOrd="1" destOrd="0" presId="urn:microsoft.com/office/officeart/2005/8/layout/orgChart1"/>
    <dgm:cxn modelId="{F80860BF-968D-4C44-97AC-AB84DF8DB85C}" type="presParOf" srcId="{DE38CE91-578B-4886-8612-66A523D28948}" destId="{DC6D915E-7980-492A-84B9-F600F1F459A5}" srcOrd="2" destOrd="0" presId="urn:microsoft.com/office/officeart/2005/8/layout/orgChart1"/>
    <dgm:cxn modelId="{51FA4AA9-DB68-4BD9-9DAF-419031DB64C2}" type="presParOf" srcId="{62D82581-24FC-4585-9EE0-6C4D98628C46}" destId="{F8AC34EE-B00C-46F4-B0A9-1A9A121F2063}" srcOrd="4" destOrd="0" presId="urn:microsoft.com/office/officeart/2005/8/layout/orgChart1"/>
    <dgm:cxn modelId="{7A03346C-E56C-4D9C-87AE-4CFE1D32434E}" type="presParOf" srcId="{62D82581-24FC-4585-9EE0-6C4D98628C46}" destId="{81B163A1-46B7-4483-A5B5-F8342C226AAA}" srcOrd="5" destOrd="0" presId="urn:microsoft.com/office/officeart/2005/8/layout/orgChart1"/>
    <dgm:cxn modelId="{A20014F3-014F-47D5-BECF-9ED31571AF33}" type="presParOf" srcId="{81B163A1-46B7-4483-A5B5-F8342C226AAA}" destId="{5CC46F16-0889-40B5-82F7-45791CA17391}" srcOrd="0" destOrd="0" presId="urn:microsoft.com/office/officeart/2005/8/layout/orgChart1"/>
    <dgm:cxn modelId="{E23D8EF4-67C3-4781-99F8-3C6EFEACBC16}" type="presParOf" srcId="{5CC46F16-0889-40B5-82F7-45791CA17391}" destId="{7081A3A5-BA16-43D6-A4BE-3E6FFFEF8E2E}" srcOrd="0" destOrd="0" presId="urn:microsoft.com/office/officeart/2005/8/layout/orgChart1"/>
    <dgm:cxn modelId="{9E7BECCA-27FC-4A60-B97A-CA92ECBC32A7}" type="presParOf" srcId="{5CC46F16-0889-40B5-82F7-45791CA17391}" destId="{ECF57213-169A-4B00-920A-E29333BA1E91}" srcOrd="1" destOrd="0" presId="urn:microsoft.com/office/officeart/2005/8/layout/orgChart1"/>
    <dgm:cxn modelId="{A9E55801-857B-4299-8E51-8E5A5E9D0775}" type="presParOf" srcId="{81B163A1-46B7-4483-A5B5-F8342C226AAA}" destId="{E8E9D782-FEE6-46DA-AD9A-26DFB16EFD8F}" srcOrd="1" destOrd="0" presId="urn:microsoft.com/office/officeart/2005/8/layout/orgChart1"/>
    <dgm:cxn modelId="{7E9F494B-2779-4380-AA1F-5FE78185854D}" type="presParOf" srcId="{81B163A1-46B7-4483-A5B5-F8342C226AAA}" destId="{C79E489D-7D56-42DD-8D88-EAB1A64073D8}" srcOrd="2" destOrd="0" presId="urn:microsoft.com/office/officeart/2005/8/layout/orgChart1"/>
    <dgm:cxn modelId="{31553D2B-3087-4F74-AF04-19A9C1A85360}" type="presParOf" srcId="{62D82581-24FC-4585-9EE0-6C4D98628C46}" destId="{970BA68E-65E2-4829-9900-2B18CAA03AF4}" srcOrd="6" destOrd="0" presId="urn:microsoft.com/office/officeart/2005/8/layout/orgChart1"/>
    <dgm:cxn modelId="{00A0025D-53EF-476D-A491-A5F744F17E0E}" type="presParOf" srcId="{62D82581-24FC-4585-9EE0-6C4D98628C46}" destId="{D656424E-133B-41CC-A51D-ED46E7D9591C}" srcOrd="7" destOrd="0" presId="urn:microsoft.com/office/officeart/2005/8/layout/orgChart1"/>
    <dgm:cxn modelId="{5A5686A7-80D6-4B2C-8C2E-52C485B1D384}" type="presParOf" srcId="{D656424E-133B-41CC-A51D-ED46E7D9591C}" destId="{0A39FE30-71E5-4437-8725-953BA1415AFA}" srcOrd="0" destOrd="0" presId="urn:microsoft.com/office/officeart/2005/8/layout/orgChart1"/>
    <dgm:cxn modelId="{310D1AFA-685E-4C2C-A150-183EF334BFA8}" type="presParOf" srcId="{0A39FE30-71E5-4437-8725-953BA1415AFA}" destId="{08DE8B98-CB0E-478F-8CC8-97FEAFF115D1}" srcOrd="0" destOrd="0" presId="urn:microsoft.com/office/officeart/2005/8/layout/orgChart1"/>
    <dgm:cxn modelId="{7814D081-90DC-4B55-B212-6508BDB83B54}" type="presParOf" srcId="{0A39FE30-71E5-4437-8725-953BA1415AFA}" destId="{69C3B835-B5CA-48BB-A69B-4B9BDD37196C}" srcOrd="1" destOrd="0" presId="urn:microsoft.com/office/officeart/2005/8/layout/orgChart1"/>
    <dgm:cxn modelId="{F8274FEF-BD37-4D87-82CD-E12111C66EE1}" type="presParOf" srcId="{D656424E-133B-41CC-A51D-ED46E7D9591C}" destId="{D82B5E71-660C-4620-BB48-D1DEB7CC7D1D}" srcOrd="1" destOrd="0" presId="urn:microsoft.com/office/officeart/2005/8/layout/orgChart1"/>
    <dgm:cxn modelId="{2075A00D-374C-4533-8BCC-5522F41B14BD}" type="presParOf" srcId="{D656424E-133B-41CC-A51D-ED46E7D9591C}" destId="{BAA13591-A6D8-4BC5-A1DA-61103007CBFD}" srcOrd="2" destOrd="0" presId="urn:microsoft.com/office/officeart/2005/8/layout/orgChart1"/>
    <dgm:cxn modelId="{8A1E9DC0-2FDB-4CF6-BC2C-88B2E9C11B98}" type="presParOf" srcId="{6E8C8212-F57B-44C8-9FAC-236C764B1327}" destId="{585C88B0-B2EC-430E-8DFD-CA9A6F1680DD}" srcOrd="2" destOrd="0" presId="urn:microsoft.com/office/officeart/2005/8/layout/orgChart1"/>
    <dgm:cxn modelId="{1782D7AA-2529-4566-BD4A-FB7E06F5074C}" type="presParOf" srcId="{E7933593-F7BC-4D12-A3B6-72C80D5CCE6D}" destId="{3A1E2E05-063A-41A0-9779-EA348A2C15D6}" srcOrd="2" destOrd="0" presId="urn:microsoft.com/office/officeart/2005/8/layout/orgChart1"/>
    <dgm:cxn modelId="{342CD067-7E51-4AB8-A9E0-1DD99D69FBF0}" type="presParOf" srcId="{E7933593-F7BC-4D12-A3B6-72C80D5CCE6D}" destId="{7CB721F5-FBBD-4559-B61F-C5D9246B38EA}" srcOrd="3" destOrd="0" presId="urn:microsoft.com/office/officeart/2005/8/layout/orgChart1"/>
    <dgm:cxn modelId="{B899F058-D3F2-4144-852C-81D0825F746F}" type="presParOf" srcId="{7CB721F5-FBBD-4559-B61F-C5D9246B38EA}" destId="{F057CCE0-EE97-446C-A5FC-B241C795D829}" srcOrd="0" destOrd="0" presId="urn:microsoft.com/office/officeart/2005/8/layout/orgChart1"/>
    <dgm:cxn modelId="{B1932290-BF85-4E67-B8C9-2B20D49A3AA4}" type="presParOf" srcId="{F057CCE0-EE97-446C-A5FC-B241C795D829}" destId="{38B2ABF4-E093-40B0-965A-674DFBD8221A}" srcOrd="0" destOrd="0" presId="urn:microsoft.com/office/officeart/2005/8/layout/orgChart1"/>
    <dgm:cxn modelId="{51334ACA-6AF9-4346-84AD-6BBE74828CDA}" type="presParOf" srcId="{F057CCE0-EE97-446C-A5FC-B241C795D829}" destId="{4498B6CF-3421-4144-83B7-CD5C8BA8A871}" srcOrd="1" destOrd="0" presId="urn:microsoft.com/office/officeart/2005/8/layout/orgChart1"/>
    <dgm:cxn modelId="{E9C45B5D-A113-4C31-A55F-B4F3291F01F6}" type="presParOf" srcId="{7CB721F5-FBBD-4559-B61F-C5D9246B38EA}" destId="{BA7FE77D-DF04-4AF3-8E93-15063162DF91}" srcOrd="1" destOrd="0" presId="urn:microsoft.com/office/officeart/2005/8/layout/orgChart1"/>
    <dgm:cxn modelId="{1245883E-A1D7-4D66-BCAC-2FAF96A34262}" type="presParOf" srcId="{BA7FE77D-DF04-4AF3-8E93-15063162DF91}" destId="{F664B6E6-81A1-49D6-A0BC-83F46FAAC6D1}" srcOrd="0" destOrd="0" presId="urn:microsoft.com/office/officeart/2005/8/layout/orgChart1"/>
    <dgm:cxn modelId="{13C2018A-1877-4ED5-B837-EFE3890F460D}" type="presParOf" srcId="{BA7FE77D-DF04-4AF3-8E93-15063162DF91}" destId="{E3D8B2DB-2525-4762-B066-54F6D284F84C}" srcOrd="1" destOrd="0" presId="urn:microsoft.com/office/officeart/2005/8/layout/orgChart1"/>
    <dgm:cxn modelId="{690BB929-C032-4E39-B38B-959C5CBC4A17}" type="presParOf" srcId="{E3D8B2DB-2525-4762-B066-54F6D284F84C}" destId="{19007602-1CD5-48D1-BA05-DC59A45C8A44}" srcOrd="0" destOrd="0" presId="urn:microsoft.com/office/officeart/2005/8/layout/orgChart1"/>
    <dgm:cxn modelId="{2884822B-8EF6-43D9-AF82-29281E733D8E}" type="presParOf" srcId="{19007602-1CD5-48D1-BA05-DC59A45C8A44}" destId="{455F8542-904B-4C2C-AA51-C2D6B96D3EA1}" srcOrd="0" destOrd="0" presId="urn:microsoft.com/office/officeart/2005/8/layout/orgChart1"/>
    <dgm:cxn modelId="{46146123-16A4-487F-BD2F-16409A173C1B}" type="presParOf" srcId="{19007602-1CD5-48D1-BA05-DC59A45C8A44}" destId="{F97F3D6E-C275-4469-BEA1-70230F52A1D1}" srcOrd="1" destOrd="0" presId="urn:microsoft.com/office/officeart/2005/8/layout/orgChart1"/>
    <dgm:cxn modelId="{82229FB6-7828-4458-92ED-D251CD1CFB60}" type="presParOf" srcId="{E3D8B2DB-2525-4762-B066-54F6D284F84C}" destId="{E0E16D16-50FF-485E-87DF-6972C8AE5448}" srcOrd="1" destOrd="0" presId="urn:microsoft.com/office/officeart/2005/8/layout/orgChart1"/>
    <dgm:cxn modelId="{BE5BE918-4142-475A-93CC-6ECC46420AEA}" type="presParOf" srcId="{E3D8B2DB-2525-4762-B066-54F6D284F84C}" destId="{4C21FC6F-F934-4D77-A545-B234D9D551F1}" srcOrd="2" destOrd="0" presId="urn:microsoft.com/office/officeart/2005/8/layout/orgChart1"/>
    <dgm:cxn modelId="{02B21E40-27CD-4681-8D08-1667574C0C1B}" type="presParOf" srcId="{7CB721F5-FBBD-4559-B61F-C5D9246B38EA}" destId="{E53533F5-6C0F-4C80-8028-2A74491E8C83}" srcOrd="2" destOrd="0" presId="urn:microsoft.com/office/officeart/2005/8/layout/orgChart1"/>
    <dgm:cxn modelId="{7265FF9F-6673-410D-AE1B-66C852D164BC}" type="presParOf" srcId="{E7933593-F7BC-4D12-A3B6-72C80D5CCE6D}" destId="{E3670937-D2B6-46CB-A4B0-AB15C1AFB5C5}" srcOrd="4" destOrd="0" presId="urn:microsoft.com/office/officeart/2005/8/layout/orgChart1"/>
    <dgm:cxn modelId="{06A2B6EF-2DC3-43C1-9845-875E333C20A4}" type="presParOf" srcId="{E7933593-F7BC-4D12-A3B6-72C80D5CCE6D}" destId="{7AF4F021-5999-4993-9031-157D96108009}" srcOrd="5" destOrd="0" presId="urn:microsoft.com/office/officeart/2005/8/layout/orgChart1"/>
    <dgm:cxn modelId="{0224599E-8796-40C5-BDE2-8920BDE72513}" type="presParOf" srcId="{7AF4F021-5999-4993-9031-157D96108009}" destId="{F91E5BFC-F835-4F1B-8F87-0DDEFCE3DC00}" srcOrd="0" destOrd="0" presId="urn:microsoft.com/office/officeart/2005/8/layout/orgChart1"/>
    <dgm:cxn modelId="{3B1FE6CE-9811-475C-9ECE-40E22B28F006}" type="presParOf" srcId="{F91E5BFC-F835-4F1B-8F87-0DDEFCE3DC00}" destId="{DDC9AEA0-35BA-4383-A598-DF28F6B50668}" srcOrd="0" destOrd="0" presId="urn:microsoft.com/office/officeart/2005/8/layout/orgChart1"/>
    <dgm:cxn modelId="{387D4889-436F-41EB-9BC0-4ACD8E8D97EA}" type="presParOf" srcId="{F91E5BFC-F835-4F1B-8F87-0DDEFCE3DC00}" destId="{8700EA23-BBA6-4AA2-8F75-59D03B90496B}" srcOrd="1" destOrd="0" presId="urn:microsoft.com/office/officeart/2005/8/layout/orgChart1"/>
    <dgm:cxn modelId="{FEB9A45C-C8CA-45DF-A091-8F83718C4D20}" type="presParOf" srcId="{7AF4F021-5999-4993-9031-157D96108009}" destId="{A6CB6D28-2AA6-4CB9-93E3-9CC629E6269F}" srcOrd="1" destOrd="0" presId="urn:microsoft.com/office/officeart/2005/8/layout/orgChart1"/>
    <dgm:cxn modelId="{1C62B84A-966F-4760-B55E-252EBAD12886}" type="presParOf" srcId="{A6CB6D28-2AA6-4CB9-93E3-9CC629E6269F}" destId="{22877E04-8C04-4ECB-BF1A-3330001C470E}" srcOrd="0" destOrd="0" presId="urn:microsoft.com/office/officeart/2005/8/layout/orgChart1"/>
    <dgm:cxn modelId="{44A408D0-B67C-4557-B020-848A20B38DA9}" type="presParOf" srcId="{A6CB6D28-2AA6-4CB9-93E3-9CC629E6269F}" destId="{D98B3179-4668-4F28-9EA5-CCED068E6DF4}" srcOrd="1" destOrd="0" presId="urn:microsoft.com/office/officeart/2005/8/layout/orgChart1"/>
    <dgm:cxn modelId="{8F6E8ECE-719B-4887-8BE1-01DB4DE21CF5}" type="presParOf" srcId="{D98B3179-4668-4F28-9EA5-CCED068E6DF4}" destId="{5FE71687-AAEF-4AF6-BE58-9005138C2428}" srcOrd="0" destOrd="0" presId="urn:microsoft.com/office/officeart/2005/8/layout/orgChart1"/>
    <dgm:cxn modelId="{70E536FD-3E00-4BD5-9577-F62824AA93B6}" type="presParOf" srcId="{5FE71687-AAEF-4AF6-BE58-9005138C2428}" destId="{16986BD1-2030-4273-B037-FDF093393FF1}" srcOrd="0" destOrd="0" presId="urn:microsoft.com/office/officeart/2005/8/layout/orgChart1"/>
    <dgm:cxn modelId="{7203495D-39D2-4662-8DA5-B9ADA51FAA8E}" type="presParOf" srcId="{5FE71687-AAEF-4AF6-BE58-9005138C2428}" destId="{55FD7B2B-6CE4-4628-88D9-4A2FBB066B80}" srcOrd="1" destOrd="0" presId="urn:microsoft.com/office/officeart/2005/8/layout/orgChart1"/>
    <dgm:cxn modelId="{6D4693D7-6F9C-4EFA-A70D-A0799F8F9717}" type="presParOf" srcId="{D98B3179-4668-4F28-9EA5-CCED068E6DF4}" destId="{F10DF3E4-1D10-455A-910F-5F70F9597ECB}" srcOrd="1" destOrd="0" presId="urn:microsoft.com/office/officeart/2005/8/layout/orgChart1"/>
    <dgm:cxn modelId="{46E43B1C-9063-4FC1-B792-1B55CB848F07}" type="presParOf" srcId="{D98B3179-4668-4F28-9EA5-CCED068E6DF4}" destId="{3435F3D8-2611-4052-98B9-6E30B0E82DB3}" srcOrd="2" destOrd="0" presId="urn:microsoft.com/office/officeart/2005/8/layout/orgChart1"/>
    <dgm:cxn modelId="{7387B357-8B64-4FF1-A191-A3B3FF9221E5}" type="presParOf" srcId="{A6CB6D28-2AA6-4CB9-93E3-9CC629E6269F}" destId="{5FEC0F15-532D-48DA-991E-0BF8752F22EC}" srcOrd="2" destOrd="0" presId="urn:microsoft.com/office/officeart/2005/8/layout/orgChart1"/>
    <dgm:cxn modelId="{407D20A9-10C7-48F2-9C8A-79D0BF3C5F3E}" type="presParOf" srcId="{A6CB6D28-2AA6-4CB9-93E3-9CC629E6269F}" destId="{1084978C-CD7E-46DC-8F20-D30906F3F94E}" srcOrd="3" destOrd="0" presId="urn:microsoft.com/office/officeart/2005/8/layout/orgChart1"/>
    <dgm:cxn modelId="{DD438379-B3A8-46E2-A77E-FBBCC63802EB}" type="presParOf" srcId="{1084978C-CD7E-46DC-8F20-D30906F3F94E}" destId="{6729E31B-97D3-4A7D-878B-1A94EF45238A}" srcOrd="0" destOrd="0" presId="urn:microsoft.com/office/officeart/2005/8/layout/orgChart1"/>
    <dgm:cxn modelId="{9552D8D1-6A94-4524-AEE8-1BC0FB25BB75}" type="presParOf" srcId="{6729E31B-97D3-4A7D-878B-1A94EF45238A}" destId="{EA298D71-C67A-4BC8-97D7-F0820F264342}" srcOrd="0" destOrd="0" presId="urn:microsoft.com/office/officeart/2005/8/layout/orgChart1"/>
    <dgm:cxn modelId="{993BBC01-8102-40FC-8D14-8CC73B6BFEB9}" type="presParOf" srcId="{6729E31B-97D3-4A7D-878B-1A94EF45238A}" destId="{888913BC-BD93-4E42-841F-9852BE69EF16}" srcOrd="1" destOrd="0" presId="urn:microsoft.com/office/officeart/2005/8/layout/orgChart1"/>
    <dgm:cxn modelId="{1726D9A2-3960-4F31-9BE9-8A1A851783CF}" type="presParOf" srcId="{1084978C-CD7E-46DC-8F20-D30906F3F94E}" destId="{D49A26BE-9EA6-4A9D-90EE-0C6FDD24D4C4}" srcOrd="1" destOrd="0" presId="urn:microsoft.com/office/officeart/2005/8/layout/orgChart1"/>
    <dgm:cxn modelId="{09980B55-6113-4B40-8ECC-BC7ED90F4748}" type="presParOf" srcId="{1084978C-CD7E-46DC-8F20-D30906F3F94E}" destId="{1D0EE930-1363-4CD0-9C2F-DB6286101EB7}" srcOrd="2" destOrd="0" presId="urn:microsoft.com/office/officeart/2005/8/layout/orgChart1"/>
    <dgm:cxn modelId="{DD8458E3-220E-4F89-9319-291D4FACB6EB}" type="presParOf" srcId="{7AF4F021-5999-4993-9031-157D96108009}" destId="{29B6D0D9-4E88-491A-BF61-DD24F30BF35A}" srcOrd="2" destOrd="0" presId="urn:microsoft.com/office/officeart/2005/8/layout/orgChart1"/>
    <dgm:cxn modelId="{E644F53E-7190-4816-9C3F-6DCAD97EA5B3}" type="presParOf" srcId="{647160CF-CBB8-4D38-B11B-A8679FC7B833}" destId="{1807AE5F-ACED-419A-8615-1C0CCF8AC72A}" srcOrd="2" destOrd="0" presId="urn:microsoft.com/office/officeart/2005/8/layout/orgChart1"/>
    <dgm:cxn modelId="{F5617ACD-E9C0-45FD-B7C6-1BC8ED705288}" type="presParOf" srcId="{1807AE5F-ACED-419A-8615-1C0CCF8AC72A}" destId="{2BB74503-7176-42C2-AA35-CFD1E830AB60}" srcOrd="0" destOrd="0" presId="urn:microsoft.com/office/officeart/2005/8/layout/orgChart1"/>
    <dgm:cxn modelId="{93F76755-5150-4765-8084-2505B17D162A}" type="presParOf" srcId="{1807AE5F-ACED-419A-8615-1C0CCF8AC72A}" destId="{0FB71991-E087-4A29-B74E-75B9CA556DF3}" srcOrd="1" destOrd="0" presId="urn:microsoft.com/office/officeart/2005/8/layout/orgChart1"/>
    <dgm:cxn modelId="{ABB3E236-4F6C-4517-9D77-9B3D82B57F5B}" type="presParOf" srcId="{0FB71991-E087-4A29-B74E-75B9CA556DF3}" destId="{4AD7500F-505B-4DA2-801A-2C1F748B884A}" srcOrd="0" destOrd="0" presId="urn:microsoft.com/office/officeart/2005/8/layout/orgChart1"/>
    <dgm:cxn modelId="{FC73DDC0-4D21-4D3E-876A-7229E774195C}" type="presParOf" srcId="{4AD7500F-505B-4DA2-801A-2C1F748B884A}" destId="{DC6708DD-A42F-4AC6-81B2-D29C1071140D}" srcOrd="0" destOrd="0" presId="urn:microsoft.com/office/officeart/2005/8/layout/orgChart1"/>
    <dgm:cxn modelId="{27E2B40B-6F66-492B-AAAE-718879E93E3D}" type="presParOf" srcId="{4AD7500F-505B-4DA2-801A-2C1F748B884A}" destId="{B3182240-A42C-49CE-8724-10873881F11C}" srcOrd="1" destOrd="0" presId="urn:microsoft.com/office/officeart/2005/8/layout/orgChart1"/>
    <dgm:cxn modelId="{28DDBC5D-D358-4A63-9D6D-9E24328DF980}" type="presParOf" srcId="{0FB71991-E087-4A29-B74E-75B9CA556DF3}" destId="{363FB4B6-A55D-4510-B3E8-18994CCABD61}" srcOrd="1" destOrd="0" presId="urn:microsoft.com/office/officeart/2005/8/layout/orgChart1"/>
    <dgm:cxn modelId="{F4619446-11C0-49CD-B029-554E6D209221}" type="presParOf" srcId="{0FB71991-E087-4A29-B74E-75B9CA556DF3}" destId="{A89DBD7F-67B1-4B23-B947-3C2F6567BB6E}" srcOrd="2" destOrd="0" presId="urn:microsoft.com/office/officeart/2005/8/layout/orgChart1"/>
    <dgm:cxn modelId="{0B39B5E9-23A6-49DA-B8A5-98D342884EB0}" type="presParOf" srcId="{E3E4E47B-047B-4361-9BEF-D8EBADF662CC}" destId="{30C859C0-C1F8-439F-8DFF-E1F9B5B802E5}" srcOrd="2" destOrd="0" presId="urn:microsoft.com/office/officeart/2005/8/layout/orgChart1"/>
  </dgm:cxnLst>
  <dgm:bg>
    <a:effectLst>
      <a:glow rad="101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9DC7E-B553-4764-917D-EC66F08DBC60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00553727-D257-40E8-B553-7FDF6560C5B0}">
      <dgm:prSet/>
      <dgm:spPr/>
      <dgm:t>
        <a:bodyPr/>
        <a:lstStyle/>
        <a:p>
          <a:pPr rtl="0"/>
          <a:endParaRPr lang="nb-NO" dirty="0"/>
        </a:p>
      </dgm:t>
    </dgm:pt>
    <dgm:pt modelId="{DF24952F-B2EA-4C25-BDBD-43A614A4E2D5}" type="parTrans" cxnId="{D74BC488-FCFA-484E-BA99-575BE9D3709B}">
      <dgm:prSet/>
      <dgm:spPr/>
      <dgm:t>
        <a:bodyPr/>
        <a:lstStyle/>
        <a:p>
          <a:endParaRPr lang="nb-NO"/>
        </a:p>
      </dgm:t>
    </dgm:pt>
    <dgm:pt modelId="{01C2A248-1C94-42F0-A6FE-1F0150E164E0}" type="sibTrans" cxnId="{D74BC488-FCFA-484E-BA99-575BE9D3709B}">
      <dgm:prSet/>
      <dgm:spPr/>
      <dgm:t>
        <a:bodyPr/>
        <a:lstStyle/>
        <a:p>
          <a:endParaRPr lang="nb-NO"/>
        </a:p>
      </dgm:t>
    </dgm:pt>
    <dgm:pt modelId="{0D7EEEC1-DCB7-4D29-B749-7A31E621195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2nd </a:t>
          </a:r>
          <a:r>
            <a:rPr lang="nb-NO" sz="1600" dirty="0" err="1" smtClean="0"/>
            <a:t>level</a:t>
          </a:r>
          <a:r>
            <a:rPr lang="nb-NO" sz="1600" dirty="0" smtClean="0"/>
            <a:t> Support</a:t>
          </a:r>
          <a:endParaRPr lang="nb-NO" sz="1600" dirty="0"/>
        </a:p>
      </dgm:t>
    </dgm:pt>
    <dgm:pt modelId="{11F9E927-0742-44F0-BAC3-2C4C96EF33FB}" type="parTrans" cxnId="{9BA7E4C0-6CDC-4A47-9543-BE0714ED6EA5}">
      <dgm:prSet/>
      <dgm:spPr/>
      <dgm:t>
        <a:bodyPr/>
        <a:lstStyle/>
        <a:p>
          <a:endParaRPr lang="nb-NO"/>
        </a:p>
      </dgm:t>
    </dgm:pt>
    <dgm:pt modelId="{42703B86-53D9-4357-9BBE-FBAB66E54E9B}" type="sibTrans" cxnId="{9BA7E4C0-6CDC-4A47-9543-BE0714ED6EA5}">
      <dgm:prSet/>
      <dgm:spPr/>
      <dgm:t>
        <a:bodyPr/>
        <a:lstStyle/>
        <a:p>
          <a:endParaRPr lang="nb-NO"/>
        </a:p>
      </dgm:t>
    </dgm:pt>
    <dgm:pt modelId="{A2FB9F75-2DD5-476E-A50E-0117956C8D0E}" type="pres">
      <dgm:prSet presAssocID="{CF89DC7E-B553-4764-917D-EC66F08DBC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AD16207-3DCE-451D-B499-C412AC171037}" type="pres">
      <dgm:prSet presAssocID="{00553727-D257-40E8-B553-7FDF6560C5B0}" presName="composite" presStyleCnt="0"/>
      <dgm:spPr/>
      <dgm:t>
        <a:bodyPr/>
        <a:lstStyle/>
        <a:p>
          <a:endParaRPr lang="nb-NO"/>
        </a:p>
      </dgm:t>
    </dgm:pt>
    <dgm:pt modelId="{CC5313C6-1D0C-467D-B939-24F622154FC6}" type="pres">
      <dgm:prSet presAssocID="{00553727-D257-40E8-B553-7FDF6560C5B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E6AC7A-1E52-4A9C-999B-01B82F2CD726}" type="pres">
      <dgm:prSet presAssocID="{00553727-D257-40E8-B553-7FDF6560C5B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74BC488-FCFA-484E-BA99-575BE9D3709B}" srcId="{CF89DC7E-B553-4764-917D-EC66F08DBC60}" destId="{00553727-D257-40E8-B553-7FDF6560C5B0}" srcOrd="0" destOrd="0" parTransId="{DF24952F-B2EA-4C25-BDBD-43A614A4E2D5}" sibTransId="{01C2A248-1C94-42F0-A6FE-1F0150E164E0}"/>
    <dgm:cxn modelId="{9BA7E4C0-6CDC-4A47-9543-BE0714ED6EA5}" srcId="{00553727-D257-40E8-B553-7FDF6560C5B0}" destId="{0D7EEEC1-DCB7-4D29-B749-7A31E6211957}" srcOrd="0" destOrd="0" parTransId="{11F9E927-0742-44F0-BAC3-2C4C96EF33FB}" sibTransId="{42703B86-53D9-4357-9BBE-FBAB66E54E9B}"/>
    <dgm:cxn modelId="{5F47EA9A-00B7-45D5-816B-0F69BC79AF54}" type="presOf" srcId="{00553727-D257-40E8-B553-7FDF6560C5B0}" destId="{CC5313C6-1D0C-467D-B939-24F622154FC6}" srcOrd="0" destOrd="0" presId="urn:microsoft.com/office/officeart/2005/8/layout/chevron2"/>
    <dgm:cxn modelId="{63B8BBB8-9AE0-47AE-9566-CC934A7D1C03}" type="presOf" srcId="{CF89DC7E-B553-4764-917D-EC66F08DBC60}" destId="{A2FB9F75-2DD5-476E-A50E-0117956C8D0E}" srcOrd="0" destOrd="0" presId="urn:microsoft.com/office/officeart/2005/8/layout/chevron2"/>
    <dgm:cxn modelId="{51748558-45E5-4EC8-94CA-D8DEA7C55A36}" type="presOf" srcId="{0D7EEEC1-DCB7-4D29-B749-7A31E6211957}" destId="{E3E6AC7A-1E52-4A9C-999B-01B82F2CD726}" srcOrd="0" destOrd="0" presId="urn:microsoft.com/office/officeart/2005/8/layout/chevron2"/>
    <dgm:cxn modelId="{ACCAB845-C7F8-4D54-A4D8-0D10BE57AF91}" type="presParOf" srcId="{A2FB9F75-2DD5-476E-A50E-0117956C8D0E}" destId="{AAD16207-3DCE-451D-B499-C412AC171037}" srcOrd="0" destOrd="0" presId="urn:microsoft.com/office/officeart/2005/8/layout/chevron2"/>
    <dgm:cxn modelId="{DA395537-B87B-4C9B-8C33-C1A04843138E}" type="presParOf" srcId="{AAD16207-3DCE-451D-B499-C412AC171037}" destId="{CC5313C6-1D0C-467D-B939-24F622154FC6}" srcOrd="0" destOrd="0" presId="urn:microsoft.com/office/officeart/2005/8/layout/chevron2"/>
    <dgm:cxn modelId="{46BF8CB2-539F-44D1-AA6E-F178317BF15B}" type="presParOf" srcId="{AAD16207-3DCE-451D-B499-C412AC171037}" destId="{E3E6AC7A-1E52-4A9C-999B-01B82F2CD7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4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D3648B-E496-46E5-8113-F8ACFD2E6E1A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BA80A2C0-7A72-4824-AB77-CD5F04784829}">
      <dgm:prSet custT="1"/>
      <dgm:spPr/>
      <dgm:t>
        <a:bodyPr anchor="b"/>
        <a:lstStyle/>
        <a:p>
          <a:pPr rtl="0"/>
          <a:r>
            <a:rPr lang="nb-NO" sz="800" dirty="0" smtClean="0"/>
            <a:t>DRIFT</a:t>
          </a:r>
          <a:endParaRPr lang="nb-NO" sz="1500" dirty="0"/>
        </a:p>
      </dgm:t>
    </dgm:pt>
    <dgm:pt modelId="{E5B753A2-6B93-407D-A9AF-C8A6B6FD2152}" type="parTrans" cxnId="{B7208D85-8FFC-4CBC-B294-B231299AC210}">
      <dgm:prSet/>
      <dgm:spPr/>
      <dgm:t>
        <a:bodyPr/>
        <a:lstStyle/>
        <a:p>
          <a:endParaRPr lang="nb-NO"/>
        </a:p>
      </dgm:t>
    </dgm:pt>
    <dgm:pt modelId="{5C0690FB-A25B-44C8-9BC6-9A590709428A}" type="sibTrans" cxnId="{B7208D85-8FFC-4CBC-B294-B231299AC210}">
      <dgm:prSet/>
      <dgm:spPr/>
      <dgm:t>
        <a:bodyPr/>
        <a:lstStyle/>
        <a:p>
          <a:endParaRPr lang="nb-NO"/>
        </a:p>
      </dgm:t>
    </dgm:pt>
    <dgm:pt modelId="{4F3C1951-9A56-413C-B17C-A277973951D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2000" dirty="0" smtClean="0"/>
            <a:t>IT Operations</a:t>
          </a:r>
          <a:endParaRPr lang="nb-NO" sz="2000" dirty="0"/>
        </a:p>
      </dgm:t>
    </dgm:pt>
    <dgm:pt modelId="{AD18C1D0-FA5E-4B64-B6E5-088E7FC567BC}" type="parTrans" cxnId="{E2F3D31F-6A56-4F35-AC8D-0A1DA9032E59}">
      <dgm:prSet/>
      <dgm:spPr/>
      <dgm:t>
        <a:bodyPr/>
        <a:lstStyle/>
        <a:p>
          <a:endParaRPr lang="nb-NO"/>
        </a:p>
      </dgm:t>
    </dgm:pt>
    <dgm:pt modelId="{9939E864-B47B-410C-8DEA-35212648EEB8}" type="sibTrans" cxnId="{E2F3D31F-6A56-4F35-AC8D-0A1DA9032E59}">
      <dgm:prSet/>
      <dgm:spPr/>
      <dgm:t>
        <a:bodyPr/>
        <a:lstStyle/>
        <a:p>
          <a:endParaRPr lang="nb-NO"/>
        </a:p>
      </dgm:t>
    </dgm:pt>
    <dgm:pt modelId="{8FE124BB-1F37-4E05-B1FA-9CD5A2802B34}" type="pres">
      <dgm:prSet presAssocID="{12D3648B-E496-46E5-8113-F8ACFD2E6E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FD11F40-1896-4118-808B-E0D10D2CE723}" type="pres">
      <dgm:prSet presAssocID="{BA80A2C0-7A72-4824-AB77-CD5F04784829}" presName="composite" presStyleCnt="0"/>
      <dgm:spPr/>
      <dgm:t>
        <a:bodyPr/>
        <a:lstStyle/>
        <a:p>
          <a:endParaRPr lang="nb-NO"/>
        </a:p>
      </dgm:t>
    </dgm:pt>
    <dgm:pt modelId="{40B24DA6-CE67-4C7A-8A6D-97935E0B8FE5}" type="pres">
      <dgm:prSet presAssocID="{BA80A2C0-7A72-4824-AB77-CD5F0478482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09435C-621C-4717-A279-7E73A6129831}" type="pres">
      <dgm:prSet presAssocID="{BA80A2C0-7A72-4824-AB77-CD5F0478482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A65981A-8B75-461F-AE70-319997DC403B}" type="presOf" srcId="{12D3648B-E496-46E5-8113-F8ACFD2E6E1A}" destId="{8FE124BB-1F37-4E05-B1FA-9CD5A2802B34}" srcOrd="0" destOrd="0" presId="urn:microsoft.com/office/officeart/2005/8/layout/chevron2"/>
    <dgm:cxn modelId="{CA2D9A7C-80C3-491E-8B13-A70449BAFCB9}" type="presOf" srcId="{4F3C1951-9A56-413C-B17C-A277973951D3}" destId="{D009435C-621C-4717-A279-7E73A6129831}" srcOrd="0" destOrd="0" presId="urn:microsoft.com/office/officeart/2005/8/layout/chevron2"/>
    <dgm:cxn modelId="{E2F3D31F-6A56-4F35-AC8D-0A1DA9032E59}" srcId="{BA80A2C0-7A72-4824-AB77-CD5F04784829}" destId="{4F3C1951-9A56-413C-B17C-A277973951D3}" srcOrd="0" destOrd="0" parTransId="{AD18C1D0-FA5E-4B64-B6E5-088E7FC567BC}" sibTransId="{9939E864-B47B-410C-8DEA-35212648EEB8}"/>
    <dgm:cxn modelId="{B7208D85-8FFC-4CBC-B294-B231299AC210}" srcId="{12D3648B-E496-46E5-8113-F8ACFD2E6E1A}" destId="{BA80A2C0-7A72-4824-AB77-CD5F04784829}" srcOrd="0" destOrd="0" parTransId="{E5B753A2-6B93-407D-A9AF-C8A6B6FD2152}" sibTransId="{5C0690FB-A25B-44C8-9BC6-9A590709428A}"/>
    <dgm:cxn modelId="{E06776E7-8097-423D-B549-E003EFEC1C2B}" type="presOf" srcId="{BA80A2C0-7A72-4824-AB77-CD5F04784829}" destId="{40B24DA6-CE67-4C7A-8A6D-97935E0B8FE5}" srcOrd="0" destOrd="0" presId="urn:microsoft.com/office/officeart/2005/8/layout/chevron2"/>
    <dgm:cxn modelId="{36F1D435-CF16-4154-91C8-BAFD38D1A1AC}" type="presParOf" srcId="{8FE124BB-1F37-4E05-B1FA-9CD5A2802B34}" destId="{3FD11F40-1896-4118-808B-E0D10D2CE723}" srcOrd="0" destOrd="0" presId="urn:microsoft.com/office/officeart/2005/8/layout/chevron2"/>
    <dgm:cxn modelId="{F6355620-2280-41AD-A79D-3122D43B3B6A}" type="presParOf" srcId="{3FD11F40-1896-4118-808B-E0D10D2CE723}" destId="{40B24DA6-CE67-4C7A-8A6D-97935E0B8FE5}" srcOrd="0" destOrd="0" presId="urn:microsoft.com/office/officeart/2005/8/layout/chevron2"/>
    <dgm:cxn modelId="{DE23F05F-17E1-4038-8F69-22CCDE9DC6B6}" type="presParOf" srcId="{3FD11F40-1896-4118-808B-E0D10D2CE723}" destId="{D009435C-621C-4717-A279-7E73A61298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5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BD0295-06D3-4451-95D4-B722254A9506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377B08A8-93E3-4D15-9B15-3399CDF810ED}">
      <dgm:prSet/>
      <dgm:spPr/>
      <dgm:t>
        <a:bodyPr anchor="b"/>
        <a:lstStyle/>
        <a:p>
          <a:pPr rtl="0"/>
          <a:r>
            <a:rPr lang="nb-NO" dirty="0" smtClean="0"/>
            <a:t>SUPPORT</a:t>
          </a:r>
          <a:endParaRPr lang="nb-NO" dirty="0"/>
        </a:p>
      </dgm:t>
    </dgm:pt>
    <dgm:pt modelId="{2F4A3A12-9D4D-447C-8773-A9726A60FEC1}" type="parTrans" cxnId="{BC7EE06B-2ACC-40EE-91B8-E7E37B2D6EFE}">
      <dgm:prSet/>
      <dgm:spPr/>
      <dgm:t>
        <a:bodyPr/>
        <a:lstStyle/>
        <a:p>
          <a:endParaRPr lang="nb-NO"/>
        </a:p>
      </dgm:t>
    </dgm:pt>
    <dgm:pt modelId="{DF232450-0AD9-4DB9-A706-774EF0AE41D0}" type="sibTrans" cxnId="{BC7EE06B-2ACC-40EE-91B8-E7E37B2D6EFE}">
      <dgm:prSet/>
      <dgm:spPr/>
      <dgm:t>
        <a:bodyPr/>
        <a:lstStyle/>
        <a:p>
          <a:endParaRPr lang="nb-NO"/>
        </a:p>
      </dgm:t>
    </dgm:pt>
    <dgm:pt modelId="{1AAA1F8B-9D4E-42AF-804E-160C10D4A78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800" dirty="0" smtClean="0"/>
            <a:t>IT Service Desk</a:t>
          </a:r>
          <a:endParaRPr lang="nb-NO" sz="1800" dirty="0"/>
        </a:p>
      </dgm:t>
    </dgm:pt>
    <dgm:pt modelId="{A24E7D10-DBF3-4FC6-8F3D-B825223B5629}" type="parTrans" cxnId="{E637440D-13F4-4F7B-8A3D-4F514F2ABDC6}">
      <dgm:prSet/>
      <dgm:spPr/>
      <dgm:t>
        <a:bodyPr/>
        <a:lstStyle/>
        <a:p>
          <a:endParaRPr lang="nb-NO"/>
        </a:p>
      </dgm:t>
    </dgm:pt>
    <dgm:pt modelId="{0C919BED-1C54-4A07-9551-F67CB851D364}" type="sibTrans" cxnId="{E637440D-13F4-4F7B-8A3D-4F514F2ABDC6}">
      <dgm:prSet/>
      <dgm:spPr/>
      <dgm:t>
        <a:bodyPr/>
        <a:lstStyle/>
        <a:p>
          <a:endParaRPr lang="nb-NO"/>
        </a:p>
      </dgm:t>
    </dgm:pt>
    <dgm:pt modelId="{97C8B1C4-ADFF-430F-B917-2007A3C94BDD}" type="pres">
      <dgm:prSet presAssocID="{37BD0295-06D3-4451-95D4-B722254A95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0F70393-2AD1-4E14-B95F-145B5358FA7E}" type="pres">
      <dgm:prSet presAssocID="{377B08A8-93E3-4D15-9B15-3399CDF810ED}" presName="composite" presStyleCnt="0"/>
      <dgm:spPr/>
      <dgm:t>
        <a:bodyPr/>
        <a:lstStyle/>
        <a:p>
          <a:endParaRPr lang="nb-NO"/>
        </a:p>
      </dgm:t>
    </dgm:pt>
    <dgm:pt modelId="{396C3DA6-27EC-47A6-AD2B-999F3327BFC1}" type="pres">
      <dgm:prSet presAssocID="{377B08A8-93E3-4D15-9B15-3399CDF810E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92D712-3F33-4109-9B3E-557525D2BAC3}" type="pres">
      <dgm:prSet presAssocID="{377B08A8-93E3-4D15-9B15-3399CDF810E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C7EE06B-2ACC-40EE-91B8-E7E37B2D6EFE}" srcId="{37BD0295-06D3-4451-95D4-B722254A9506}" destId="{377B08A8-93E3-4D15-9B15-3399CDF810ED}" srcOrd="0" destOrd="0" parTransId="{2F4A3A12-9D4D-447C-8773-A9726A60FEC1}" sibTransId="{DF232450-0AD9-4DB9-A706-774EF0AE41D0}"/>
    <dgm:cxn modelId="{4C5C1340-DF31-4303-A738-0EEF47B571F2}" type="presOf" srcId="{377B08A8-93E3-4D15-9B15-3399CDF810ED}" destId="{396C3DA6-27EC-47A6-AD2B-999F3327BFC1}" srcOrd="0" destOrd="0" presId="urn:microsoft.com/office/officeart/2005/8/layout/chevron2"/>
    <dgm:cxn modelId="{E637440D-13F4-4F7B-8A3D-4F514F2ABDC6}" srcId="{377B08A8-93E3-4D15-9B15-3399CDF810ED}" destId="{1AAA1F8B-9D4E-42AF-804E-160C10D4A78D}" srcOrd="0" destOrd="0" parTransId="{A24E7D10-DBF3-4FC6-8F3D-B825223B5629}" sibTransId="{0C919BED-1C54-4A07-9551-F67CB851D364}"/>
    <dgm:cxn modelId="{93F48BF8-1759-45E1-A6B4-881961B90938}" type="presOf" srcId="{37BD0295-06D3-4451-95D4-B722254A9506}" destId="{97C8B1C4-ADFF-430F-B917-2007A3C94BDD}" srcOrd="0" destOrd="0" presId="urn:microsoft.com/office/officeart/2005/8/layout/chevron2"/>
    <dgm:cxn modelId="{3F5A28DB-4274-4668-BC32-4A310C1CA73C}" type="presOf" srcId="{1AAA1F8B-9D4E-42AF-804E-160C10D4A78D}" destId="{5892D712-3F33-4109-9B3E-557525D2BAC3}" srcOrd="0" destOrd="0" presId="urn:microsoft.com/office/officeart/2005/8/layout/chevron2"/>
    <dgm:cxn modelId="{6BEF9125-9BAE-44AC-8C3C-1B56A6DB493F}" type="presParOf" srcId="{97C8B1C4-ADFF-430F-B917-2007A3C94BDD}" destId="{C0F70393-2AD1-4E14-B95F-145B5358FA7E}" srcOrd="0" destOrd="0" presId="urn:microsoft.com/office/officeart/2005/8/layout/chevron2"/>
    <dgm:cxn modelId="{7DADE1F4-426A-49A1-B03F-2D6C71C32775}" type="presParOf" srcId="{C0F70393-2AD1-4E14-B95F-145B5358FA7E}" destId="{396C3DA6-27EC-47A6-AD2B-999F3327BFC1}" srcOrd="0" destOrd="0" presId="urn:microsoft.com/office/officeart/2005/8/layout/chevron2"/>
    <dgm:cxn modelId="{1564F446-4291-4F74-8AC6-E8EA7245A88A}" type="presParOf" srcId="{C0F70393-2AD1-4E14-B95F-145B5358FA7E}" destId="{5892D712-3F33-4109-9B3E-557525D2BA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5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F4653-D096-4AA7-BBEB-FACB7371D3C0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7A3C4C7-73F1-4333-9A3F-DC6FDCD21258}">
      <dgm:prSet/>
      <dgm:spPr/>
      <dgm:t>
        <a:bodyPr/>
        <a:lstStyle/>
        <a:p>
          <a:pPr rtl="0"/>
          <a:endParaRPr lang="nb-NO" dirty="0"/>
        </a:p>
      </dgm:t>
    </dgm:pt>
    <dgm:pt modelId="{53F3235F-12FA-4B32-BA8E-1150C516DF00}" type="parTrans" cxnId="{5E8073B3-2228-407F-A04E-E47C24180F18}">
      <dgm:prSet/>
      <dgm:spPr/>
      <dgm:t>
        <a:bodyPr/>
        <a:lstStyle/>
        <a:p>
          <a:endParaRPr lang="nb-NO"/>
        </a:p>
      </dgm:t>
    </dgm:pt>
    <dgm:pt modelId="{8858D566-9FAA-4B7B-9695-36E13B4345DC}" type="sibTrans" cxnId="{5E8073B3-2228-407F-A04E-E47C24180F18}">
      <dgm:prSet/>
      <dgm:spPr/>
      <dgm:t>
        <a:bodyPr/>
        <a:lstStyle/>
        <a:p>
          <a:endParaRPr lang="nb-NO"/>
        </a:p>
      </dgm:t>
    </dgm:pt>
    <dgm:pt modelId="{EE5558C9-E5A0-46CA-B2AC-06F1E704944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err="1" smtClean="0"/>
            <a:t>Onsite</a:t>
          </a:r>
          <a:r>
            <a:rPr lang="nb-NO" sz="1600" dirty="0" smtClean="0"/>
            <a:t> Support</a:t>
          </a:r>
          <a:endParaRPr lang="nb-NO" sz="1600" dirty="0"/>
        </a:p>
      </dgm:t>
    </dgm:pt>
    <dgm:pt modelId="{805D0EC3-293C-4289-A711-F49D61D9C8B9}" type="parTrans" cxnId="{F530868D-C436-4460-87DD-788423C623A0}">
      <dgm:prSet/>
      <dgm:spPr/>
      <dgm:t>
        <a:bodyPr/>
        <a:lstStyle/>
        <a:p>
          <a:endParaRPr lang="nb-NO"/>
        </a:p>
      </dgm:t>
    </dgm:pt>
    <dgm:pt modelId="{C465EB65-BD38-4CD9-B189-DAF2DA9ED708}" type="sibTrans" cxnId="{F530868D-C436-4460-87DD-788423C623A0}">
      <dgm:prSet/>
      <dgm:spPr/>
      <dgm:t>
        <a:bodyPr/>
        <a:lstStyle/>
        <a:p>
          <a:endParaRPr lang="nb-NO"/>
        </a:p>
      </dgm:t>
    </dgm:pt>
    <dgm:pt modelId="{5F3DEB10-C7CE-4DB4-9213-A6FE9B16F8ED}" type="pres">
      <dgm:prSet presAssocID="{E21F4653-D096-4AA7-BBEB-FACB7371D3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6B896DA-CA84-4ABC-B832-6B01C015B84D}" type="pres">
      <dgm:prSet presAssocID="{17A3C4C7-73F1-4333-9A3F-DC6FDCD21258}" presName="composite" presStyleCnt="0"/>
      <dgm:spPr/>
      <dgm:t>
        <a:bodyPr/>
        <a:lstStyle/>
        <a:p>
          <a:endParaRPr lang="nb-NO"/>
        </a:p>
      </dgm:t>
    </dgm:pt>
    <dgm:pt modelId="{4C7AE3F8-3672-427F-AA3C-D3BCE56890ED}" type="pres">
      <dgm:prSet presAssocID="{17A3C4C7-73F1-4333-9A3F-DC6FDCD2125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D2593F8-E691-4FFA-A728-5E9ECA8CE8A2}" type="pres">
      <dgm:prSet presAssocID="{17A3C4C7-73F1-4333-9A3F-DC6FDCD2125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E8073B3-2228-407F-A04E-E47C24180F18}" srcId="{E21F4653-D096-4AA7-BBEB-FACB7371D3C0}" destId="{17A3C4C7-73F1-4333-9A3F-DC6FDCD21258}" srcOrd="0" destOrd="0" parTransId="{53F3235F-12FA-4B32-BA8E-1150C516DF00}" sibTransId="{8858D566-9FAA-4B7B-9695-36E13B4345DC}"/>
    <dgm:cxn modelId="{F530868D-C436-4460-87DD-788423C623A0}" srcId="{17A3C4C7-73F1-4333-9A3F-DC6FDCD21258}" destId="{EE5558C9-E5A0-46CA-B2AC-06F1E7049449}" srcOrd="0" destOrd="0" parTransId="{805D0EC3-293C-4289-A711-F49D61D9C8B9}" sibTransId="{C465EB65-BD38-4CD9-B189-DAF2DA9ED708}"/>
    <dgm:cxn modelId="{9142D2E8-5FD5-431A-85B2-E8C765AA77A7}" type="presOf" srcId="{EE5558C9-E5A0-46CA-B2AC-06F1E7049449}" destId="{DD2593F8-E691-4FFA-A728-5E9ECA8CE8A2}" srcOrd="0" destOrd="0" presId="urn:microsoft.com/office/officeart/2005/8/layout/chevron2"/>
    <dgm:cxn modelId="{B4D65F1A-5CDE-46EF-86FB-CAEF3B2812EC}" type="presOf" srcId="{17A3C4C7-73F1-4333-9A3F-DC6FDCD21258}" destId="{4C7AE3F8-3672-427F-AA3C-D3BCE56890ED}" srcOrd="0" destOrd="0" presId="urn:microsoft.com/office/officeart/2005/8/layout/chevron2"/>
    <dgm:cxn modelId="{4200015A-005A-4EEF-B37B-723807910FAD}" type="presOf" srcId="{E21F4653-D096-4AA7-BBEB-FACB7371D3C0}" destId="{5F3DEB10-C7CE-4DB4-9213-A6FE9B16F8ED}" srcOrd="0" destOrd="0" presId="urn:microsoft.com/office/officeart/2005/8/layout/chevron2"/>
    <dgm:cxn modelId="{6908E6B5-9091-4640-B991-17A47400A19D}" type="presParOf" srcId="{5F3DEB10-C7CE-4DB4-9213-A6FE9B16F8ED}" destId="{86B896DA-CA84-4ABC-B832-6B01C015B84D}" srcOrd="0" destOrd="0" presId="urn:microsoft.com/office/officeart/2005/8/layout/chevron2"/>
    <dgm:cxn modelId="{744B7866-A956-4D99-B1F1-637F12C03B69}" type="presParOf" srcId="{86B896DA-CA84-4ABC-B832-6B01C015B84D}" destId="{4C7AE3F8-3672-427F-AA3C-D3BCE56890ED}" srcOrd="0" destOrd="0" presId="urn:microsoft.com/office/officeart/2005/8/layout/chevron2"/>
    <dgm:cxn modelId="{A2FEDAD3-3DD6-40B6-B88E-54A314572E4F}" type="presParOf" srcId="{86B896DA-CA84-4ABC-B832-6B01C015B84D}" destId="{DD2593F8-E691-4FFA-A728-5E9ECA8CE8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95096E-9C37-4007-A97F-C03968E3E57D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9E2A8DF9-B3EF-4E58-B34C-E2035D36E206}">
      <dgm:prSet/>
      <dgm:spPr/>
      <dgm:t>
        <a:bodyPr/>
        <a:lstStyle/>
        <a:p>
          <a:pPr rtl="0"/>
          <a:endParaRPr lang="nb-NO" dirty="0"/>
        </a:p>
      </dgm:t>
    </dgm:pt>
    <dgm:pt modelId="{F03EB362-DBC9-4CE2-93A1-7161178D7ADB}" type="parTrans" cxnId="{9B876161-B9CA-4E55-9458-00A8AE79DD7F}">
      <dgm:prSet/>
      <dgm:spPr/>
      <dgm:t>
        <a:bodyPr/>
        <a:lstStyle/>
        <a:p>
          <a:endParaRPr lang="nb-NO"/>
        </a:p>
      </dgm:t>
    </dgm:pt>
    <dgm:pt modelId="{57D87003-DF48-405C-B402-D7FA19EC93DC}" type="sibTrans" cxnId="{9B876161-B9CA-4E55-9458-00A8AE79DD7F}">
      <dgm:prSet/>
      <dgm:spPr/>
      <dgm:t>
        <a:bodyPr/>
        <a:lstStyle/>
        <a:p>
          <a:endParaRPr lang="nb-NO"/>
        </a:p>
      </dgm:t>
    </dgm:pt>
    <dgm:pt modelId="{FC1CDEE7-776A-4020-8F2B-24B18E033EB8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IT </a:t>
          </a:r>
          <a:r>
            <a:rPr lang="nb-NO" sz="1600" dirty="0" err="1" smtClean="0"/>
            <a:t>Consulting</a:t>
          </a:r>
          <a:endParaRPr lang="nb-NO" sz="1600" dirty="0"/>
        </a:p>
      </dgm:t>
    </dgm:pt>
    <dgm:pt modelId="{19C4FB6A-6722-4C6F-8DC4-DD613514B4D0}" type="sibTrans" cxnId="{A092063D-A488-4F77-AED8-D4A073C474DC}">
      <dgm:prSet/>
      <dgm:spPr/>
      <dgm:t>
        <a:bodyPr/>
        <a:lstStyle/>
        <a:p>
          <a:endParaRPr lang="nb-NO"/>
        </a:p>
      </dgm:t>
    </dgm:pt>
    <dgm:pt modelId="{ED80583B-0771-45C2-9507-54423B70647D}" type="parTrans" cxnId="{A092063D-A488-4F77-AED8-D4A073C474DC}">
      <dgm:prSet/>
      <dgm:spPr/>
      <dgm:t>
        <a:bodyPr/>
        <a:lstStyle/>
        <a:p>
          <a:endParaRPr lang="nb-NO"/>
        </a:p>
      </dgm:t>
    </dgm:pt>
    <dgm:pt modelId="{05945167-6341-4017-80DF-4222A74627F6}" type="pres">
      <dgm:prSet presAssocID="{5595096E-9C37-4007-A97F-C03968E3E5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82A132B-4FF1-4EA0-9B44-CE6BC5207CCF}" type="pres">
      <dgm:prSet presAssocID="{9E2A8DF9-B3EF-4E58-B34C-E2035D36E206}" presName="composite" presStyleCnt="0"/>
      <dgm:spPr/>
      <dgm:t>
        <a:bodyPr/>
        <a:lstStyle/>
        <a:p>
          <a:endParaRPr lang="nb-NO"/>
        </a:p>
      </dgm:t>
    </dgm:pt>
    <dgm:pt modelId="{345AA9B4-846C-4CF4-BCC2-2055F3BF5EB8}" type="pres">
      <dgm:prSet presAssocID="{9E2A8DF9-B3EF-4E58-B34C-E2035D36E206}" presName="parentText" presStyleLbl="alignNode1" presStyleIdx="0" presStyleCnt="1" custScaleX="115134" custScaleY="100196" custLinFactNeighborX="-2319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72148A7-DBCE-48B3-85C8-B86AACBB745D}" type="pres">
      <dgm:prSet presAssocID="{9E2A8DF9-B3EF-4E58-B34C-E2035D36E206}" presName="descendantText" presStyleLbl="alignAcc1" presStyleIdx="0" presStyleCnt="1" custScaleY="98150" custLinFactNeighborX="0" custLinFactNeighborY="-9265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092063D-A488-4F77-AED8-D4A073C474DC}" srcId="{9E2A8DF9-B3EF-4E58-B34C-E2035D36E206}" destId="{FC1CDEE7-776A-4020-8F2B-24B18E033EB8}" srcOrd="0" destOrd="0" parTransId="{ED80583B-0771-45C2-9507-54423B70647D}" sibTransId="{19C4FB6A-6722-4C6F-8DC4-DD613514B4D0}"/>
    <dgm:cxn modelId="{9B876161-B9CA-4E55-9458-00A8AE79DD7F}" srcId="{5595096E-9C37-4007-A97F-C03968E3E57D}" destId="{9E2A8DF9-B3EF-4E58-B34C-E2035D36E206}" srcOrd="0" destOrd="0" parTransId="{F03EB362-DBC9-4CE2-93A1-7161178D7ADB}" sibTransId="{57D87003-DF48-405C-B402-D7FA19EC93DC}"/>
    <dgm:cxn modelId="{E5A4C8F3-51DE-4079-9A9B-5CA8CCBF9DCE}" type="presOf" srcId="{5595096E-9C37-4007-A97F-C03968E3E57D}" destId="{05945167-6341-4017-80DF-4222A74627F6}" srcOrd="0" destOrd="0" presId="urn:microsoft.com/office/officeart/2005/8/layout/chevron2"/>
    <dgm:cxn modelId="{BD9B6E89-8095-4A30-A87F-7CFD47A4B6B2}" type="presOf" srcId="{9E2A8DF9-B3EF-4E58-B34C-E2035D36E206}" destId="{345AA9B4-846C-4CF4-BCC2-2055F3BF5EB8}" srcOrd="0" destOrd="0" presId="urn:microsoft.com/office/officeart/2005/8/layout/chevron2"/>
    <dgm:cxn modelId="{03344C1B-D2F1-4739-BB58-65CD6F1E3E07}" type="presOf" srcId="{FC1CDEE7-776A-4020-8F2B-24B18E033EB8}" destId="{372148A7-DBCE-48B3-85C8-B86AACBB745D}" srcOrd="0" destOrd="0" presId="urn:microsoft.com/office/officeart/2005/8/layout/chevron2"/>
    <dgm:cxn modelId="{120B2F72-CFA8-43CA-A4C9-AB618537AB3C}" type="presParOf" srcId="{05945167-6341-4017-80DF-4222A74627F6}" destId="{F82A132B-4FF1-4EA0-9B44-CE6BC5207CCF}" srcOrd="0" destOrd="0" presId="urn:microsoft.com/office/officeart/2005/8/layout/chevron2"/>
    <dgm:cxn modelId="{99FBDC4B-57BB-4E39-A500-54A59D0E6FA9}" type="presParOf" srcId="{F82A132B-4FF1-4EA0-9B44-CE6BC5207CCF}" destId="{345AA9B4-846C-4CF4-BCC2-2055F3BF5EB8}" srcOrd="0" destOrd="0" presId="urn:microsoft.com/office/officeart/2005/8/layout/chevron2"/>
    <dgm:cxn modelId="{304D6188-2A8D-4E2B-B3B5-56E4F393D960}" type="presParOf" srcId="{F82A132B-4FF1-4EA0-9B44-CE6BC5207CCF}" destId="{372148A7-DBCE-48B3-85C8-B86AACBB74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2F155-C870-462A-B899-ECDC4728E29F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5D181C3D-A43C-41F8-8B1C-4CD8286C41A2}">
      <dgm:prSet/>
      <dgm:spPr/>
      <dgm:t>
        <a:bodyPr/>
        <a:lstStyle/>
        <a:p>
          <a:pPr rtl="0"/>
          <a:endParaRPr lang="nb-NO" dirty="0"/>
        </a:p>
      </dgm:t>
    </dgm:pt>
    <dgm:pt modelId="{7B37C2B6-EED0-4DAB-AE6A-190FA7224F5C}" type="parTrans" cxnId="{25C7B463-23DC-4A78-ADC1-DCAEEC71979B}">
      <dgm:prSet/>
      <dgm:spPr/>
      <dgm:t>
        <a:bodyPr/>
        <a:lstStyle/>
        <a:p>
          <a:endParaRPr lang="nb-NO"/>
        </a:p>
      </dgm:t>
    </dgm:pt>
    <dgm:pt modelId="{E1FDA41E-A6D5-4117-A44D-3F41FA206A25}" type="sibTrans" cxnId="{25C7B463-23DC-4A78-ADC1-DCAEEC71979B}">
      <dgm:prSet/>
      <dgm:spPr/>
      <dgm:t>
        <a:bodyPr/>
        <a:lstStyle/>
        <a:p>
          <a:endParaRPr lang="nb-NO"/>
        </a:p>
      </dgm:t>
    </dgm:pt>
    <dgm:pt modelId="{4199C6CD-7E5B-4071-A8B6-6430D5021DF2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IT </a:t>
          </a:r>
          <a:r>
            <a:rPr lang="nb-NO" sz="1600" dirty="0" err="1" smtClean="0"/>
            <a:t>Maintenance</a:t>
          </a:r>
          <a:endParaRPr lang="nb-NO" sz="1600" dirty="0"/>
        </a:p>
      </dgm:t>
    </dgm:pt>
    <dgm:pt modelId="{ABB726A5-88FE-401E-98B2-58F6ABB56707}" type="parTrans" cxnId="{62910D86-3EDB-4F87-B3E2-6F44D9A894D4}">
      <dgm:prSet/>
      <dgm:spPr/>
      <dgm:t>
        <a:bodyPr/>
        <a:lstStyle/>
        <a:p>
          <a:endParaRPr lang="nb-NO"/>
        </a:p>
      </dgm:t>
    </dgm:pt>
    <dgm:pt modelId="{CCE2410F-099E-4F0F-B6E4-D958C9D1843C}" type="sibTrans" cxnId="{62910D86-3EDB-4F87-B3E2-6F44D9A894D4}">
      <dgm:prSet/>
      <dgm:spPr/>
      <dgm:t>
        <a:bodyPr/>
        <a:lstStyle/>
        <a:p>
          <a:endParaRPr lang="nb-NO"/>
        </a:p>
      </dgm:t>
    </dgm:pt>
    <dgm:pt modelId="{EDB5EB4F-E241-49BE-8BA0-95DB4A620018}" type="pres">
      <dgm:prSet presAssocID="{1082F155-C870-462A-B899-ECDC4728E2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AB3D0AB-5FF1-407E-8D11-09AFB02DAAF3}" type="pres">
      <dgm:prSet presAssocID="{5D181C3D-A43C-41F8-8B1C-4CD8286C41A2}" presName="composite" presStyleCnt="0"/>
      <dgm:spPr/>
      <dgm:t>
        <a:bodyPr/>
        <a:lstStyle/>
        <a:p>
          <a:endParaRPr lang="nb-NO"/>
        </a:p>
      </dgm:t>
    </dgm:pt>
    <dgm:pt modelId="{C70BC891-0236-4FD2-B1BD-FCCD6C7FEBD5}" type="pres">
      <dgm:prSet presAssocID="{5D181C3D-A43C-41F8-8B1C-4CD8286C41A2}" presName="parentText" presStyleLbl="alignNode1" presStyleIdx="0" presStyleCnt="1" custLinFactNeighborY="-1111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7E4EC96-2065-454B-8F63-4CF5A995BBA4}" type="pres">
      <dgm:prSet presAssocID="{5D181C3D-A43C-41F8-8B1C-4CD8286C41A2}" presName="descendantText" presStyleLbl="alignAcc1" presStyleIdx="0" presStyleCnt="1" custLinFactNeighborY="-1709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5C7B463-23DC-4A78-ADC1-DCAEEC71979B}" srcId="{1082F155-C870-462A-B899-ECDC4728E29F}" destId="{5D181C3D-A43C-41F8-8B1C-4CD8286C41A2}" srcOrd="0" destOrd="0" parTransId="{7B37C2B6-EED0-4DAB-AE6A-190FA7224F5C}" sibTransId="{E1FDA41E-A6D5-4117-A44D-3F41FA206A25}"/>
    <dgm:cxn modelId="{62910D86-3EDB-4F87-B3E2-6F44D9A894D4}" srcId="{5D181C3D-A43C-41F8-8B1C-4CD8286C41A2}" destId="{4199C6CD-7E5B-4071-A8B6-6430D5021DF2}" srcOrd="0" destOrd="0" parTransId="{ABB726A5-88FE-401E-98B2-58F6ABB56707}" sibTransId="{CCE2410F-099E-4F0F-B6E4-D958C9D1843C}"/>
    <dgm:cxn modelId="{E7FC7D08-9387-4035-9D87-D39E76560B88}" type="presOf" srcId="{1082F155-C870-462A-B899-ECDC4728E29F}" destId="{EDB5EB4F-E241-49BE-8BA0-95DB4A620018}" srcOrd="0" destOrd="0" presId="urn:microsoft.com/office/officeart/2005/8/layout/chevron2"/>
    <dgm:cxn modelId="{F60D1CBE-9111-48A5-A116-9F5F4AC8B1E1}" type="presOf" srcId="{4199C6CD-7E5B-4071-A8B6-6430D5021DF2}" destId="{77E4EC96-2065-454B-8F63-4CF5A995BBA4}" srcOrd="0" destOrd="0" presId="urn:microsoft.com/office/officeart/2005/8/layout/chevron2"/>
    <dgm:cxn modelId="{45931931-1FD3-4C6E-A5B3-0EF868215418}" type="presOf" srcId="{5D181C3D-A43C-41F8-8B1C-4CD8286C41A2}" destId="{C70BC891-0236-4FD2-B1BD-FCCD6C7FEBD5}" srcOrd="0" destOrd="0" presId="urn:microsoft.com/office/officeart/2005/8/layout/chevron2"/>
    <dgm:cxn modelId="{0261F7FA-25B0-4CB7-B6A5-DBB66BBF9FC9}" type="presParOf" srcId="{EDB5EB4F-E241-49BE-8BA0-95DB4A620018}" destId="{BAB3D0AB-5FF1-407E-8D11-09AFB02DAAF3}" srcOrd="0" destOrd="0" presId="urn:microsoft.com/office/officeart/2005/8/layout/chevron2"/>
    <dgm:cxn modelId="{ACA50B69-35EE-4200-8E1B-E3C7C8531A01}" type="presParOf" srcId="{BAB3D0AB-5FF1-407E-8D11-09AFB02DAAF3}" destId="{C70BC891-0236-4FD2-B1BD-FCCD6C7FEBD5}" srcOrd="0" destOrd="0" presId="urn:microsoft.com/office/officeart/2005/8/layout/chevron2"/>
    <dgm:cxn modelId="{269447D3-96DB-4377-8287-42134C9255F3}" type="presParOf" srcId="{BAB3D0AB-5FF1-407E-8D11-09AFB02DAAF3}" destId="{77E4EC96-2065-454B-8F63-4CF5A995BB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45CCF3-CB1C-4579-9B3A-7D7E9DA4AD42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0B892FF8-BAC9-45FD-823D-ADF0787B6351}">
      <dgm:prSet/>
      <dgm:spPr/>
      <dgm:t>
        <a:bodyPr/>
        <a:lstStyle/>
        <a:p>
          <a:pPr rtl="0"/>
          <a:endParaRPr lang="nb-NO" dirty="0"/>
        </a:p>
      </dgm:t>
    </dgm:pt>
    <dgm:pt modelId="{4B7A291C-0D99-4C9F-B8FA-B65D6EF59760}" type="parTrans" cxnId="{FD5A9A4F-B444-46A0-90B8-C0C3887F3C42}">
      <dgm:prSet/>
      <dgm:spPr/>
      <dgm:t>
        <a:bodyPr/>
        <a:lstStyle/>
        <a:p>
          <a:endParaRPr lang="nb-NO"/>
        </a:p>
      </dgm:t>
    </dgm:pt>
    <dgm:pt modelId="{7A9A6DA8-1FE3-4E39-A5B1-022931DF8B15}" type="sibTrans" cxnId="{FD5A9A4F-B444-46A0-90B8-C0C3887F3C42}">
      <dgm:prSet/>
      <dgm:spPr/>
      <dgm:t>
        <a:bodyPr/>
        <a:lstStyle/>
        <a:p>
          <a:endParaRPr lang="nb-NO"/>
        </a:p>
      </dgm:t>
    </dgm:pt>
    <dgm:pt modelId="{6FC35E47-59D6-4871-879A-F8A5FB78E01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IT Hosting</a:t>
          </a:r>
          <a:endParaRPr lang="nb-NO" sz="1600" dirty="0"/>
        </a:p>
      </dgm:t>
    </dgm:pt>
    <dgm:pt modelId="{925F2AB9-8891-49FE-A85A-FCBF4D976582}" type="parTrans" cxnId="{126BA583-8730-4311-A5D6-36F84EC70DA5}">
      <dgm:prSet/>
      <dgm:spPr/>
      <dgm:t>
        <a:bodyPr/>
        <a:lstStyle/>
        <a:p>
          <a:endParaRPr lang="nb-NO"/>
        </a:p>
      </dgm:t>
    </dgm:pt>
    <dgm:pt modelId="{B8F70A1A-CD92-4AE0-B504-EDB7BBE393DB}" type="sibTrans" cxnId="{126BA583-8730-4311-A5D6-36F84EC70DA5}">
      <dgm:prSet/>
      <dgm:spPr/>
      <dgm:t>
        <a:bodyPr/>
        <a:lstStyle/>
        <a:p>
          <a:endParaRPr lang="nb-NO"/>
        </a:p>
      </dgm:t>
    </dgm:pt>
    <dgm:pt modelId="{FC2BEBF0-9DBD-4C77-AD78-AFDCCF395A67}" type="pres">
      <dgm:prSet presAssocID="{7F45CCF3-CB1C-4579-9B3A-7D7E9DA4A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DA8CEBC-5238-4B23-92C1-1677BD208411}" type="pres">
      <dgm:prSet presAssocID="{0B892FF8-BAC9-45FD-823D-ADF0787B6351}" presName="composite" presStyleCnt="0"/>
      <dgm:spPr/>
      <dgm:t>
        <a:bodyPr/>
        <a:lstStyle/>
        <a:p>
          <a:endParaRPr lang="nb-NO"/>
        </a:p>
      </dgm:t>
    </dgm:pt>
    <dgm:pt modelId="{3506737A-B972-413E-924E-3FF6C8900E93}" type="pres">
      <dgm:prSet presAssocID="{0B892FF8-BAC9-45FD-823D-ADF0787B635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77F46D6-467A-43F1-9A36-031BEEFE1578}" type="pres">
      <dgm:prSet presAssocID="{0B892FF8-BAC9-45FD-823D-ADF0787B635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26BA583-8730-4311-A5D6-36F84EC70DA5}" srcId="{0B892FF8-BAC9-45FD-823D-ADF0787B6351}" destId="{6FC35E47-59D6-4871-879A-F8A5FB78E014}" srcOrd="0" destOrd="0" parTransId="{925F2AB9-8891-49FE-A85A-FCBF4D976582}" sibTransId="{B8F70A1A-CD92-4AE0-B504-EDB7BBE393DB}"/>
    <dgm:cxn modelId="{CD2C18C5-94C8-4419-B37A-830D7CB04241}" type="presOf" srcId="{6FC35E47-59D6-4871-879A-F8A5FB78E014}" destId="{077F46D6-467A-43F1-9A36-031BEEFE1578}" srcOrd="0" destOrd="0" presId="urn:microsoft.com/office/officeart/2005/8/layout/chevron2"/>
    <dgm:cxn modelId="{C6CEC097-5B3A-4B51-A98F-E7913EAFFE4F}" type="presOf" srcId="{7F45CCF3-CB1C-4579-9B3A-7D7E9DA4AD42}" destId="{FC2BEBF0-9DBD-4C77-AD78-AFDCCF395A67}" srcOrd="0" destOrd="0" presId="urn:microsoft.com/office/officeart/2005/8/layout/chevron2"/>
    <dgm:cxn modelId="{FD5A9A4F-B444-46A0-90B8-C0C3887F3C42}" srcId="{7F45CCF3-CB1C-4579-9B3A-7D7E9DA4AD42}" destId="{0B892FF8-BAC9-45FD-823D-ADF0787B6351}" srcOrd="0" destOrd="0" parTransId="{4B7A291C-0D99-4C9F-B8FA-B65D6EF59760}" sibTransId="{7A9A6DA8-1FE3-4E39-A5B1-022931DF8B15}"/>
    <dgm:cxn modelId="{0B935E75-3CE8-47BB-BC5A-8A65DEE4AE0B}" type="presOf" srcId="{0B892FF8-BAC9-45FD-823D-ADF0787B6351}" destId="{3506737A-B972-413E-924E-3FF6C8900E93}" srcOrd="0" destOrd="0" presId="urn:microsoft.com/office/officeart/2005/8/layout/chevron2"/>
    <dgm:cxn modelId="{CEC3E154-2DBB-4301-B433-493BE13104F4}" type="presParOf" srcId="{FC2BEBF0-9DBD-4C77-AD78-AFDCCF395A67}" destId="{1DA8CEBC-5238-4B23-92C1-1677BD208411}" srcOrd="0" destOrd="0" presId="urn:microsoft.com/office/officeart/2005/8/layout/chevron2"/>
    <dgm:cxn modelId="{9AD6A3E8-2747-4AAC-B557-DF53074A29E8}" type="presParOf" srcId="{1DA8CEBC-5238-4B23-92C1-1677BD208411}" destId="{3506737A-B972-413E-924E-3FF6C8900E93}" srcOrd="0" destOrd="0" presId="urn:microsoft.com/office/officeart/2005/8/layout/chevron2"/>
    <dgm:cxn modelId="{29ACF60A-ED40-48DF-81AD-B0CA508D26BC}" type="presParOf" srcId="{1DA8CEBC-5238-4B23-92C1-1677BD208411}" destId="{077F46D6-467A-43F1-9A36-031BEEFE15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0D7C48-050B-46F2-99B7-5B65AE341C52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6D538CBE-E034-42D3-8704-1DD9373B3EE0}">
      <dgm:prSet/>
      <dgm:spPr/>
      <dgm:t>
        <a:bodyPr/>
        <a:lstStyle/>
        <a:p>
          <a:pPr rtl="0"/>
          <a:endParaRPr lang="nb-NO" dirty="0"/>
        </a:p>
      </dgm:t>
    </dgm:pt>
    <dgm:pt modelId="{424E4F42-60BC-48F8-BE98-BCF8C721A4BB}" type="parTrans" cxnId="{B1E41BBA-D357-42E4-B6FF-A41E4BAD751B}">
      <dgm:prSet/>
      <dgm:spPr/>
      <dgm:t>
        <a:bodyPr/>
        <a:lstStyle/>
        <a:p>
          <a:endParaRPr lang="nb-NO"/>
        </a:p>
      </dgm:t>
    </dgm:pt>
    <dgm:pt modelId="{0193204F-4C5D-4F6F-BA90-C7ED9574197F}" type="sibTrans" cxnId="{B1E41BBA-D357-42E4-B6FF-A41E4BAD751B}">
      <dgm:prSet/>
      <dgm:spPr/>
      <dgm:t>
        <a:bodyPr/>
        <a:lstStyle/>
        <a:p>
          <a:endParaRPr lang="nb-NO"/>
        </a:p>
      </dgm:t>
    </dgm:pt>
    <dgm:pt modelId="{00DB194D-BB63-4A3E-94F7-4DA18FE7E57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B2B Kurs</a:t>
          </a:r>
          <a:endParaRPr lang="nb-NO" sz="1600" dirty="0"/>
        </a:p>
      </dgm:t>
    </dgm:pt>
    <dgm:pt modelId="{89B6E82F-9CEC-47E5-A118-30BC6346C846}" type="parTrans" cxnId="{80082D8E-0D1B-4DBF-A62D-29086F18EC24}">
      <dgm:prSet/>
      <dgm:spPr/>
      <dgm:t>
        <a:bodyPr/>
        <a:lstStyle/>
        <a:p>
          <a:endParaRPr lang="nb-NO"/>
        </a:p>
      </dgm:t>
    </dgm:pt>
    <dgm:pt modelId="{68477B67-D4EB-4146-B608-428BACAFC512}" type="sibTrans" cxnId="{80082D8E-0D1B-4DBF-A62D-29086F18EC24}">
      <dgm:prSet/>
      <dgm:spPr/>
      <dgm:t>
        <a:bodyPr/>
        <a:lstStyle/>
        <a:p>
          <a:endParaRPr lang="nb-NO"/>
        </a:p>
      </dgm:t>
    </dgm:pt>
    <dgm:pt modelId="{A5219C22-C30E-4372-8D02-BDB7F15F082B}" type="pres">
      <dgm:prSet presAssocID="{060D7C48-050B-46F2-99B7-5B65AE341C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44FB971-A2BF-4996-8EA6-EF7A41536B7B}" type="pres">
      <dgm:prSet presAssocID="{6D538CBE-E034-42D3-8704-1DD9373B3EE0}" presName="composite" presStyleCnt="0"/>
      <dgm:spPr/>
      <dgm:t>
        <a:bodyPr/>
        <a:lstStyle/>
        <a:p>
          <a:endParaRPr lang="nb-NO"/>
        </a:p>
      </dgm:t>
    </dgm:pt>
    <dgm:pt modelId="{C8CEC1B4-9F45-4074-B8E1-CEF55C9C54C6}" type="pres">
      <dgm:prSet presAssocID="{6D538CBE-E034-42D3-8704-1DD9373B3EE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AE4D982-CE35-4647-80EF-463B3DDA62FB}" type="pres">
      <dgm:prSet presAssocID="{6D538CBE-E034-42D3-8704-1DD9373B3EE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F2281EA-55C2-423D-B9B8-8C774818A857}" type="presOf" srcId="{00DB194D-BB63-4A3E-94F7-4DA18FE7E579}" destId="{5AE4D982-CE35-4647-80EF-463B3DDA62FB}" srcOrd="0" destOrd="0" presId="urn:microsoft.com/office/officeart/2005/8/layout/chevron2"/>
    <dgm:cxn modelId="{B1E41BBA-D357-42E4-B6FF-A41E4BAD751B}" srcId="{060D7C48-050B-46F2-99B7-5B65AE341C52}" destId="{6D538CBE-E034-42D3-8704-1DD9373B3EE0}" srcOrd="0" destOrd="0" parTransId="{424E4F42-60BC-48F8-BE98-BCF8C721A4BB}" sibTransId="{0193204F-4C5D-4F6F-BA90-C7ED9574197F}"/>
    <dgm:cxn modelId="{B28CEEF5-23F5-4709-A273-39518041EB42}" type="presOf" srcId="{6D538CBE-E034-42D3-8704-1DD9373B3EE0}" destId="{C8CEC1B4-9F45-4074-B8E1-CEF55C9C54C6}" srcOrd="0" destOrd="0" presId="urn:microsoft.com/office/officeart/2005/8/layout/chevron2"/>
    <dgm:cxn modelId="{80082D8E-0D1B-4DBF-A62D-29086F18EC24}" srcId="{6D538CBE-E034-42D3-8704-1DD9373B3EE0}" destId="{00DB194D-BB63-4A3E-94F7-4DA18FE7E579}" srcOrd="0" destOrd="0" parTransId="{89B6E82F-9CEC-47E5-A118-30BC6346C846}" sibTransId="{68477B67-D4EB-4146-B608-428BACAFC512}"/>
    <dgm:cxn modelId="{554EC9E3-6C17-4991-8543-3112E5B0C946}" type="presOf" srcId="{060D7C48-050B-46F2-99B7-5B65AE341C52}" destId="{A5219C22-C30E-4372-8D02-BDB7F15F082B}" srcOrd="0" destOrd="0" presId="urn:microsoft.com/office/officeart/2005/8/layout/chevron2"/>
    <dgm:cxn modelId="{D43960E6-117E-4541-B8FA-3EE88D938E23}" type="presParOf" srcId="{A5219C22-C30E-4372-8D02-BDB7F15F082B}" destId="{C44FB971-A2BF-4996-8EA6-EF7A41536B7B}" srcOrd="0" destOrd="0" presId="urn:microsoft.com/office/officeart/2005/8/layout/chevron2"/>
    <dgm:cxn modelId="{99369811-DFC5-460D-B5AC-E7D6664AEA2D}" type="presParOf" srcId="{C44FB971-A2BF-4996-8EA6-EF7A41536B7B}" destId="{C8CEC1B4-9F45-4074-B8E1-CEF55C9C54C6}" srcOrd="0" destOrd="0" presId="urn:microsoft.com/office/officeart/2005/8/layout/chevron2"/>
    <dgm:cxn modelId="{EE2DDE69-2782-4DD3-A3E2-3608942D1FC5}" type="presParOf" srcId="{C44FB971-A2BF-4996-8EA6-EF7A41536B7B}" destId="{5AE4D982-CE35-4647-80EF-463B3DDA62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4011C7-2D30-469B-AE49-6E59C8841455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3B935733-28B5-4F14-B620-9E429D1B26A1}">
      <dgm:prSet/>
      <dgm:spPr/>
      <dgm:t>
        <a:bodyPr/>
        <a:lstStyle/>
        <a:p>
          <a:pPr rtl="0"/>
          <a:endParaRPr lang="nb-NO" dirty="0"/>
        </a:p>
      </dgm:t>
    </dgm:pt>
    <dgm:pt modelId="{2ED500C1-A1DC-4951-B5BE-99DBE1D7A02F}" type="parTrans" cxnId="{F97A092F-E167-469E-9BCF-7FF2668E66BB}">
      <dgm:prSet/>
      <dgm:spPr/>
      <dgm:t>
        <a:bodyPr/>
        <a:lstStyle/>
        <a:p>
          <a:endParaRPr lang="nb-NO"/>
        </a:p>
      </dgm:t>
    </dgm:pt>
    <dgm:pt modelId="{A3D4E14D-09C5-4A8C-9864-6FD62730E1A5}" type="sibTrans" cxnId="{F97A092F-E167-469E-9BCF-7FF2668E66BB}">
      <dgm:prSet/>
      <dgm:spPr/>
      <dgm:t>
        <a:bodyPr/>
        <a:lstStyle/>
        <a:p>
          <a:endParaRPr lang="nb-NO"/>
        </a:p>
      </dgm:t>
    </dgm:pt>
    <dgm:pt modelId="{0279D887-E9AC-493D-A459-3E45790A166B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Saga Rapport</a:t>
          </a:r>
          <a:endParaRPr lang="nb-NO" sz="1600" dirty="0"/>
        </a:p>
      </dgm:t>
    </dgm:pt>
    <dgm:pt modelId="{7A6AF17A-2792-4455-80BC-B131D2EC41A1}" type="parTrans" cxnId="{E4AC843E-6C3C-401E-B49A-5C8F8E58AFC6}">
      <dgm:prSet/>
      <dgm:spPr/>
      <dgm:t>
        <a:bodyPr/>
        <a:lstStyle/>
        <a:p>
          <a:endParaRPr lang="nb-NO"/>
        </a:p>
      </dgm:t>
    </dgm:pt>
    <dgm:pt modelId="{BE68885D-3437-4BB8-BD68-21B20CE91D33}" type="sibTrans" cxnId="{E4AC843E-6C3C-401E-B49A-5C8F8E58AFC6}">
      <dgm:prSet/>
      <dgm:spPr/>
      <dgm:t>
        <a:bodyPr/>
        <a:lstStyle/>
        <a:p>
          <a:endParaRPr lang="nb-NO"/>
        </a:p>
      </dgm:t>
    </dgm:pt>
    <dgm:pt modelId="{FF1C88C0-4443-4F6B-8E27-4414B303A645}" type="pres">
      <dgm:prSet presAssocID="{8A4011C7-2D30-469B-AE49-6E59C88414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BB706C0-F322-4EB0-9598-EC0A2E264C84}" type="pres">
      <dgm:prSet presAssocID="{3B935733-28B5-4F14-B620-9E429D1B26A1}" presName="composite" presStyleCnt="0"/>
      <dgm:spPr/>
      <dgm:t>
        <a:bodyPr/>
        <a:lstStyle/>
        <a:p>
          <a:endParaRPr lang="nb-NO"/>
        </a:p>
      </dgm:t>
    </dgm:pt>
    <dgm:pt modelId="{F467CA4D-80BE-4FEA-9D63-22B925E3BD99}" type="pres">
      <dgm:prSet presAssocID="{3B935733-28B5-4F14-B620-9E429D1B26A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742174E-1089-430C-848E-D8F9BCA78CAB}" type="pres">
      <dgm:prSet presAssocID="{3B935733-28B5-4F14-B620-9E429D1B26A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4AC843E-6C3C-401E-B49A-5C8F8E58AFC6}" srcId="{3B935733-28B5-4F14-B620-9E429D1B26A1}" destId="{0279D887-E9AC-493D-A459-3E45790A166B}" srcOrd="0" destOrd="0" parTransId="{7A6AF17A-2792-4455-80BC-B131D2EC41A1}" sibTransId="{BE68885D-3437-4BB8-BD68-21B20CE91D33}"/>
    <dgm:cxn modelId="{D2EA8A25-822D-40E7-84B8-7C501C9C88EE}" type="presOf" srcId="{3B935733-28B5-4F14-B620-9E429D1B26A1}" destId="{F467CA4D-80BE-4FEA-9D63-22B925E3BD99}" srcOrd="0" destOrd="0" presId="urn:microsoft.com/office/officeart/2005/8/layout/chevron2"/>
    <dgm:cxn modelId="{F97A092F-E167-469E-9BCF-7FF2668E66BB}" srcId="{8A4011C7-2D30-469B-AE49-6E59C8841455}" destId="{3B935733-28B5-4F14-B620-9E429D1B26A1}" srcOrd="0" destOrd="0" parTransId="{2ED500C1-A1DC-4951-B5BE-99DBE1D7A02F}" sibTransId="{A3D4E14D-09C5-4A8C-9864-6FD62730E1A5}"/>
    <dgm:cxn modelId="{10E05FDF-459F-4346-AE6A-513B4E0835CF}" type="presOf" srcId="{8A4011C7-2D30-469B-AE49-6E59C8841455}" destId="{FF1C88C0-4443-4F6B-8E27-4414B303A645}" srcOrd="0" destOrd="0" presId="urn:microsoft.com/office/officeart/2005/8/layout/chevron2"/>
    <dgm:cxn modelId="{E214A2FE-98F7-408F-A701-40FF78248BED}" type="presOf" srcId="{0279D887-E9AC-493D-A459-3E45790A166B}" destId="{B742174E-1089-430C-848E-D8F9BCA78CAB}" srcOrd="0" destOrd="0" presId="urn:microsoft.com/office/officeart/2005/8/layout/chevron2"/>
    <dgm:cxn modelId="{B72A5A7B-D3AC-41C0-B6F5-466AFF238DEB}" type="presParOf" srcId="{FF1C88C0-4443-4F6B-8E27-4414B303A645}" destId="{5BB706C0-F322-4EB0-9598-EC0A2E264C84}" srcOrd="0" destOrd="0" presId="urn:microsoft.com/office/officeart/2005/8/layout/chevron2"/>
    <dgm:cxn modelId="{A35D98E9-CD7B-4CCA-AA35-36DFFFC84D7D}" type="presParOf" srcId="{5BB706C0-F322-4EB0-9598-EC0A2E264C84}" destId="{F467CA4D-80BE-4FEA-9D63-22B925E3BD99}" srcOrd="0" destOrd="0" presId="urn:microsoft.com/office/officeart/2005/8/layout/chevron2"/>
    <dgm:cxn modelId="{5996B97A-9D49-41CA-9F35-45BBE7F2753C}" type="presParOf" srcId="{5BB706C0-F322-4EB0-9598-EC0A2E264C84}" destId="{B742174E-1089-430C-848E-D8F9BCA78C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E78606-80AF-4943-9277-48707770CDF5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F2264DC1-2E6D-4152-B9A5-CF42DF9CD6EB}">
      <dgm:prSet/>
      <dgm:spPr/>
      <dgm:t>
        <a:bodyPr/>
        <a:lstStyle/>
        <a:p>
          <a:pPr rtl="0"/>
          <a:endParaRPr lang="nb-NO" dirty="0"/>
        </a:p>
      </dgm:t>
    </dgm:pt>
    <dgm:pt modelId="{E846A136-F231-4B23-83DD-441940A1F237}" type="parTrans" cxnId="{902C382F-0172-4DC4-B463-9EE7C929B826}">
      <dgm:prSet/>
      <dgm:spPr/>
      <dgm:t>
        <a:bodyPr/>
        <a:lstStyle/>
        <a:p>
          <a:endParaRPr lang="nb-NO"/>
        </a:p>
      </dgm:t>
    </dgm:pt>
    <dgm:pt modelId="{F3147223-8846-4E51-994F-F4F6E004C189}" type="sibTrans" cxnId="{902C382F-0172-4DC4-B463-9EE7C929B826}">
      <dgm:prSet/>
      <dgm:spPr/>
      <dgm:t>
        <a:bodyPr/>
        <a:lstStyle/>
        <a:p>
          <a:endParaRPr lang="nb-NO"/>
        </a:p>
      </dgm:t>
    </dgm:pt>
    <dgm:pt modelId="{26FFBE99-7F6C-4E03-836E-FE92B23E6B2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1st </a:t>
          </a:r>
          <a:r>
            <a:rPr lang="nb-NO" sz="1600" dirty="0" err="1" smtClean="0"/>
            <a:t>level</a:t>
          </a:r>
          <a:r>
            <a:rPr lang="nb-NO" sz="1600" dirty="0" smtClean="0"/>
            <a:t> Support</a:t>
          </a:r>
          <a:endParaRPr lang="nb-NO" sz="1600" dirty="0"/>
        </a:p>
      </dgm:t>
    </dgm:pt>
    <dgm:pt modelId="{EEEE0EE2-2D09-4A15-AE42-AB8086510419}" type="parTrans" cxnId="{CB83D131-6710-4915-90DA-AF52B003606E}">
      <dgm:prSet/>
      <dgm:spPr/>
      <dgm:t>
        <a:bodyPr/>
        <a:lstStyle/>
        <a:p>
          <a:endParaRPr lang="nb-NO"/>
        </a:p>
      </dgm:t>
    </dgm:pt>
    <dgm:pt modelId="{9E9ECF3F-7225-4192-9A0E-012F0B464A3F}" type="sibTrans" cxnId="{CB83D131-6710-4915-90DA-AF52B003606E}">
      <dgm:prSet/>
      <dgm:spPr/>
      <dgm:t>
        <a:bodyPr/>
        <a:lstStyle/>
        <a:p>
          <a:endParaRPr lang="nb-NO"/>
        </a:p>
      </dgm:t>
    </dgm:pt>
    <dgm:pt modelId="{DB36FBFD-CB86-44E1-8FC1-D0DFC46A30D7}" type="pres">
      <dgm:prSet presAssocID="{52E78606-80AF-4943-9277-48707770CD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C7367A0-024C-42CE-869A-E2B7CADA3F58}" type="pres">
      <dgm:prSet presAssocID="{F2264DC1-2E6D-4152-B9A5-CF42DF9CD6EB}" presName="composite" presStyleCnt="0"/>
      <dgm:spPr/>
      <dgm:t>
        <a:bodyPr/>
        <a:lstStyle/>
        <a:p>
          <a:endParaRPr lang="nb-NO"/>
        </a:p>
      </dgm:t>
    </dgm:pt>
    <dgm:pt modelId="{36D679E8-BCAE-42E3-98EA-9099131B752A}" type="pres">
      <dgm:prSet presAssocID="{F2264DC1-2E6D-4152-B9A5-CF42DF9CD6E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EFDFFA-3E43-4800-8189-4F77B0125611}" type="pres">
      <dgm:prSet presAssocID="{F2264DC1-2E6D-4152-B9A5-CF42DF9CD6E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C17F98E-3CB0-4B75-A834-297AA00D9D41}" type="presOf" srcId="{52E78606-80AF-4943-9277-48707770CDF5}" destId="{DB36FBFD-CB86-44E1-8FC1-D0DFC46A30D7}" srcOrd="0" destOrd="0" presId="urn:microsoft.com/office/officeart/2005/8/layout/chevron2"/>
    <dgm:cxn modelId="{FDF8BCBB-5C69-4112-A869-4C8A4E0BA2F4}" type="presOf" srcId="{F2264DC1-2E6D-4152-B9A5-CF42DF9CD6EB}" destId="{36D679E8-BCAE-42E3-98EA-9099131B752A}" srcOrd="0" destOrd="0" presId="urn:microsoft.com/office/officeart/2005/8/layout/chevron2"/>
    <dgm:cxn modelId="{64CC4C01-B778-4D4F-94AD-D1FA149C4EC0}" type="presOf" srcId="{26FFBE99-7F6C-4E03-836E-FE92B23E6B27}" destId="{46EFDFFA-3E43-4800-8189-4F77B0125611}" srcOrd="0" destOrd="0" presId="urn:microsoft.com/office/officeart/2005/8/layout/chevron2"/>
    <dgm:cxn modelId="{902C382F-0172-4DC4-B463-9EE7C929B826}" srcId="{52E78606-80AF-4943-9277-48707770CDF5}" destId="{F2264DC1-2E6D-4152-B9A5-CF42DF9CD6EB}" srcOrd="0" destOrd="0" parTransId="{E846A136-F231-4B23-83DD-441940A1F237}" sibTransId="{F3147223-8846-4E51-994F-F4F6E004C189}"/>
    <dgm:cxn modelId="{CB83D131-6710-4915-90DA-AF52B003606E}" srcId="{F2264DC1-2E6D-4152-B9A5-CF42DF9CD6EB}" destId="{26FFBE99-7F6C-4E03-836E-FE92B23E6B27}" srcOrd="0" destOrd="0" parTransId="{EEEE0EE2-2D09-4A15-AE42-AB8086510419}" sibTransId="{9E9ECF3F-7225-4192-9A0E-012F0B464A3F}"/>
    <dgm:cxn modelId="{54ED8E73-BBEC-431B-A6BC-B4715312652D}" type="presParOf" srcId="{DB36FBFD-CB86-44E1-8FC1-D0DFC46A30D7}" destId="{EC7367A0-024C-42CE-869A-E2B7CADA3F58}" srcOrd="0" destOrd="0" presId="urn:microsoft.com/office/officeart/2005/8/layout/chevron2"/>
    <dgm:cxn modelId="{CA998664-1D51-4793-92EF-0784936F3455}" type="presParOf" srcId="{EC7367A0-024C-42CE-869A-E2B7CADA3F58}" destId="{36D679E8-BCAE-42E3-98EA-9099131B752A}" srcOrd="0" destOrd="0" presId="urn:microsoft.com/office/officeart/2005/8/layout/chevron2"/>
    <dgm:cxn modelId="{4F4DFBFC-49C5-4127-B351-21DBFC3169A9}" type="presParOf" srcId="{EC7367A0-024C-42CE-869A-E2B7CADA3F58}" destId="{46EFDFFA-3E43-4800-8189-4F77B01256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C4BD4E-B48C-4A57-B13E-00C104405E61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21A73CDB-FE93-423A-A911-D144842843BC}">
      <dgm:prSet/>
      <dgm:spPr/>
      <dgm:t>
        <a:bodyPr/>
        <a:lstStyle/>
        <a:p>
          <a:pPr rtl="0"/>
          <a:endParaRPr lang="nb-NO" dirty="0"/>
        </a:p>
      </dgm:t>
    </dgm:pt>
    <dgm:pt modelId="{058B2EDD-E5A3-474C-8992-3AFE103062DE}" type="parTrans" cxnId="{DB1FC724-21E6-4C86-99E2-CB1266B3699D}">
      <dgm:prSet/>
      <dgm:spPr/>
      <dgm:t>
        <a:bodyPr/>
        <a:lstStyle/>
        <a:p>
          <a:endParaRPr lang="nb-NO"/>
        </a:p>
      </dgm:t>
    </dgm:pt>
    <dgm:pt modelId="{D52A7FCC-C11E-430F-97AE-D37816269D44}" type="sibTrans" cxnId="{DB1FC724-21E6-4C86-99E2-CB1266B3699D}">
      <dgm:prSet/>
      <dgm:spPr/>
      <dgm:t>
        <a:bodyPr/>
        <a:lstStyle/>
        <a:p>
          <a:endParaRPr lang="nb-NO"/>
        </a:p>
      </dgm:t>
    </dgm:pt>
    <dgm:pt modelId="{2ACD510B-D17A-48EE-B147-B1F4FE279D1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nb-NO" sz="1600" dirty="0" smtClean="0"/>
            <a:t>3rd </a:t>
          </a:r>
          <a:r>
            <a:rPr lang="nb-NO" sz="1600" dirty="0" err="1" smtClean="0"/>
            <a:t>level</a:t>
          </a:r>
          <a:r>
            <a:rPr lang="nb-NO" sz="1600" dirty="0" smtClean="0"/>
            <a:t> Support</a:t>
          </a:r>
          <a:endParaRPr lang="nb-NO" sz="1600" dirty="0"/>
        </a:p>
      </dgm:t>
    </dgm:pt>
    <dgm:pt modelId="{DF02CD8B-057A-415A-BFAC-CC5B39E43696}" type="parTrans" cxnId="{7A248AA0-F253-47B1-960C-A3C2351A427F}">
      <dgm:prSet/>
      <dgm:spPr/>
      <dgm:t>
        <a:bodyPr/>
        <a:lstStyle/>
        <a:p>
          <a:endParaRPr lang="nb-NO"/>
        </a:p>
      </dgm:t>
    </dgm:pt>
    <dgm:pt modelId="{64C15DE0-DC6D-4959-A139-4E25E96DA311}" type="sibTrans" cxnId="{7A248AA0-F253-47B1-960C-A3C2351A427F}">
      <dgm:prSet/>
      <dgm:spPr/>
      <dgm:t>
        <a:bodyPr/>
        <a:lstStyle/>
        <a:p>
          <a:endParaRPr lang="nb-NO"/>
        </a:p>
      </dgm:t>
    </dgm:pt>
    <dgm:pt modelId="{A6CBEBF8-7A75-4D8F-946B-8A847CC6390F}" type="pres">
      <dgm:prSet presAssocID="{33C4BD4E-B48C-4A57-B13E-00C104405E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30A343F-C605-4731-8F96-7E3F360C34D3}" type="pres">
      <dgm:prSet presAssocID="{21A73CDB-FE93-423A-A911-D144842843BC}" presName="composite" presStyleCnt="0"/>
      <dgm:spPr/>
      <dgm:t>
        <a:bodyPr/>
        <a:lstStyle/>
        <a:p>
          <a:endParaRPr lang="nb-NO"/>
        </a:p>
      </dgm:t>
    </dgm:pt>
    <dgm:pt modelId="{325FE63C-D177-44E8-A237-16D0FD7A0C9C}" type="pres">
      <dgm:prSet presAssocID="{21A73CDB-FE93-423A-A911-D144842843B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F4BDC66-DE90-4C26-81C3-A59450D88EA7}" type="pres">
      <dgm:prSet presAssocID="{21A73CDB-FE93-423A-A911-D144842843BC}" presName="descendantText" presStyleLbl="alignAcc1" presStyleIdx="0" presStyleCnt="1" custLinFactNeighborY="-2054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B1FC724-21E6-4C86-99E2-CB1266B3699D}" srcId="{33C4BD4E-B48C-4A57-B13E-00C104405E61}" destId="{21A73CDB-FE93-423A-A911-D144842843BC}" srcOrd="0" destOrd="0" parTransId="{058B2EDD-E5A3-474C-8992-3AFE103062DE}" sibTransId="{D52A7FCC-C11E-430F-97AE-D37816269D44}"/>
    <dgm:cxn modelId="{D0FB69CA-09BE-4DB6-A8FB-06FF8AFF320F}" type="presOf" srcId="{21A73CDB-FE93-423A-A911-D144842843BC}" destId="{325FE63C-D177-44E8-A237-16D0FD7A0C9C}" srcOrd="0" destOrd="0" presId="urn:microsoft.com/office/officeart/2005/8/layout/chevron2"/>
    <dgm:cxn modelId="{7A248AA0-F253-47B1-960C-A3C2351A427F}" srcId="{21A73CDB-FE93-423A-A911-D144842843BC}" destId="{2ACD510B-D17A-48EE-B147-B1F4FE279D14}" srcOrd="0" destOrd="0" parTransId="{DF02CD8B-057A-415A-BFAC-CC5B39E43696}" sibTransId="{64C15DE0-DC6D-4959-A139-4E25E96DA311}"/>
    <dgm:cxn modelId="{23D1B67C-378E-45BE-B5E7-A9AE0AEB192D}" type="presOf" srcId="{33C4BD4E-B48C-4A57-B13E-00C104405E61}" destId="{A6CBEBF8-7A75-4D8F-946B-8A847CC6390F}" srcOrd="0" destOrd="0" presId="urn:microsoft.com/office/officeart/2005/8/layout/chevron2"/>
    <dgm:cxn modelId="{0A850D2F-4A3A-4209-B68D-A726A513948E}" type="presOf" srcId="{2ACD510B-D17A-48EE-B147-B1F4FE279D14}" destId="{4F4BDC66-DE90-4C26-81C3-A59450D88EA7}" srcOrd="0" destOrd="0" presId="urn:microsoft.com/office/officeart/2005/8/layout/chevron2"/>
    <dgm:cxn modelId="{98537236-6453-46E2-8FD4-FB83F622BF61}" type="presParOf" srcId="{A6CBEBF8-7A75-4D8F-946B-8A847CC6390F}" destId="{D30A343F-C605-4731-8F96-7E3F360C34D3}" srcOrd="0" destOrd="0" presId="urn:microsoft.com/office/officeart/2005/8/layout/chevron2"/>
    <dgm:cxn modelId="{18023021-F563-4E4A-974D-9AB677FA2CD1}" type="presParOf" srcId="{D30A343F-C605-4731-8F96-7E3F360C34D3}" destId="{325FE63C-D177-44E8-A237-16D0FD7A0C9C}" srcOrd="0" destOrd="0" presId="urn:microsoft.com/office/officeart/2005/8/layout/chevron2"/>
    <dgm:cxn modelId="{AE7F916F-F7C3-4C14-8AED-8CDEBD4325B9}" type="presParOf" srcId="{D30A343F-C605-4731-8F96-7E3F360C34D3}" destId="{4F4BDC66-DE90-4C26-81C3-A59450D88E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B74503-7176-42C2-AA35-CFD1E830AB60}">
      <dsp:nvSpPr>
        <dsp:cNvPr id="0" name=""/>
        <dsp:cNvSpPr/>
      </dsp:nvSpPr>
      <dsp:spPr>
        <a:xfrm>
          <a:off x="4269896" y="1159824"/>
          <a:ext cx="849909" cy="334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598"/>
              </a:lnTo>
              <a:lnTo>
                <a:pt x="849909" y="33459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C0F15-532D-48DA-991E-0BF8752F22EC}">
      <dsp:nvSpPr>
        <dsp:cNvPr id="0" name=""/>
        <dsp:cNvSpPr/>
      </dsp:nvSpPr>
      <dsp:spPr>
        <a:xfrm>
          <a:off x="6373174" y="2450895"/>
          <a:ext cx="237091" cy="710459"/>
        </a:xfrm>
        <a:custGeom>
          <a:avLst/>
          <a:gdLst/>
          <a:ahLst/>
          <a:cxnLst/>
          <a:rect l="0" t="0" r="0" b="0"/>
          <a:pathLst>
            <a:path>
              <a:moveTo>
                <a:pt x="237091" y="0"/>
              </a:moveTo>
              <a:lnTo>
                <a:pt x="237091" y="710459"/>
              </a:lnTo>
              <a:lnTo>
                <a:pt x="0" y="71045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77E04-8C04-4ECB-BF1A-3330001C470E}">
      <dsp:nvSpPr>
        <dsp:cNvPr id="0" name=""/>
        <dsp:cNvSpPr/>
      </dsp:nvSpPr>
      <dsp:spPr>
        <a:xfrm>
          <a:off x="6373174" y="2450895"/>
          <a:ext cx="237091" cy="279325"/>
        </a:xfrm>
        <a:custGeom>
          <a:avLst/>
          <a:gdLst/>
          <a:ahLst/>
          <a:cxnLst/>
          <a:rect l="0" t="0" r="0" b="0"/>
          <a:pathLst>
            <a:path>
              <a:moveTo>
                <a:pt x="237091" y="0"/>
              </a:moveTo>
              <a:lnTo>
                <a:pt x="237091" y="279325"/>
              </a:lnTo>
              <a:lnTo>
                <a:pt x="0" y="27932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70937-D2B6-46CB-A4B0-AB15C1AFB5C5}">
      <dsp:nvSpPr>
        <dsp:cNvPr id="0" name=""/>
        <dsp:cNvSpPr/>
      </dsp:nvSpPr>
      <dsp:spPr>
        <a:xfrm>
          <a:off x="4269896" y="1159824"/>
          <a:ext cx="1708126" cy="766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680"/>
              </a:lnTo>
              <a:lnTo>
                <a:pt x="1708126" y="702680"/>
              </a:lnTo>
              <a:lnTo>
                <a:pt x="1708126" y="76643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4B6E6-81A1-49D6-A0BC-83F46FAAC6D1}">
      <dsp:nvSpPr>
        <dsp:cNvPr id="0" name=""/>
        <dsp:cNvSpPr/>
      </dsp:nvSpPr>
      <dsp:spPr>
        <a:xfrm>
          <a:off x="4716408" y="2450895"/>
          <a:ext cx="185731" cy="245491"/>
        </a:xfrm>
        <a:custGeom>
          <a:avLst/>
          <a:gdLst/>
          <a:ahLst/>
          <a:cxnLst/>
          <a:rect l="0" t="0" r="0" b="0"/>
          <a:pathLst>
            <a:path>
              <a:moveTo>
                <a:pt x="185731" y="0"/>
              </a:moveTo>
              <a:lnTo>
                <a:pt x="185731" y="245491"/>
              </a:lnTo>
              <a:lnTo>
                <a:pt x="0" y="24549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E2E05-063A-41A0-9779-EA348A2C15D6}">
      <dsp:nvSpPr>
        <dsp:cNvPr id="0" name=""/>
        <dsp:cNvSpPr/>
      </dsp:nvSpPr>
      <dsp:spPr>
        <a:xfrm>
          <a:off x="4224176" y="1159824"/>
          <a:ext cx="91440" cy="76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643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BA68E-65E2-4829-9900-2B18CAA03AF4}">
      <dsp:nvSpPr>
        <dsp:cNvPr id="0" name=""/>
        <dsp:cNvSpPr/>
      </dsp:nvSpPr>
      <dsp:spPr>
        <a:xfrm>
          <a:off x="2956922" y="2450895"/>
          <a:ext cx="237091" cy="1572726"/>
        </a:xfrm>
        <a:custGeom>
          <a:avLst/>
          <a:gdLst/>
          <a:ahLst/>
          <a:cxnLst/>
          <a:rect l="0" t="0" r="0" b="0"/>
          <a:pathLst>
            <a:path>
              <a:moveTo>
                <a:pt x="237091" y="0"/>
              </a:moveTo>
              <a:lnTo>
                <a:pt x="237091" y="1572726"/>
              </a:lnTo>
              <a:lnTo>
                <a:pt x="0" y="157272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C34EE-B00C-46F4-B0A9-1A9A121F2063}">
      <dsp:nvSpPr>
        <dsp:cNvPr id="0" name=""/>
        <dsp:cNvSpPr/>
      </dsp:nvSpPr>
      <dsp:spPr>
        <a:xfrm>
          <a:off x="2956922" y="2450895"/>
          <a:ext cx="237091" cy="1141592"/>
        </a:xfrm>
        <a:custGeom>
          <a:avLst/>
          <a:gdLst/>
          <a:ahLst/>
          <a:cxnLst/>
          <a:rect l="0" t="0" r="0" b="0"/>
          <a:pathLst>
            <a:path>
              <a:moveTo>
                <a:pt x="237091" y="0"/>
              </a:moveTo>
              <a:lnTo>
                <a:pt x="237091" y="1141592"/>
              </a:lnTo>
              <a:lnTo>
                <a:pt x="0" y="114159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D62FD-9869-4363-9A4C-A991490AE492}">
      <dsp:nvSpPr>
        <dsp:cNvPr id="0" name=""/>
        <dsp:cNvSpPr/>
      </dsp:nvSpPr>
      <dsp:spPr>
        <a:xfrm>
          <a:off x="2956922" y="2450895"/>
          <a:ext cx="237091" cy="710459"/>
        </a:xfrm>
        <a:custGeom>
          <a:avLst/>
          <a:gdLst/>
          <a:ahLst/>
          <a:cxnLst/>
          <a:rect l="0" t="0" r="0" b="0"/>
          <a:pathLst>
            <a:path>
              <a:moveTo>
                <a:pt x="237091" y="0"/>
              </a:moveTo>
              <a:lnTo>
                <a:pt x="237091" y="710459"/>
              </a:lnTo>
              <a:lnTo>
                <a:pt x="0" y="71045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BD584-BA1A-4A81-9106-CE228CA68FBE}">
      <dsp:nvSpPr>
        <dsp:cNvPr id="0" name=""/>
        <dsp:cNvSpPr/>
      </dsp:nvSpPr>
      <dsp:spPr>
        <a:xfrm>
          <a:off x="2956922" y="2450895"/>
          <a:ext cx="237091" cy="279325"/>
        </a:xfrm>
        <a:custGeom>
          <a:avLst/>
          <a:gdLst/>
          <a:ahLst/>
          <a:cxnLst/>
          <a:rect l="0" t="0" r="0" b="0"/>
          <a:pathLst>
            <a:path>
              <a:moveTo>
                <a:pt x="237091" y="0"/>
              </a:moveTo>
              <a:lnTo>
                <a:pt x="237091" y="279325"/>
              </a:lnTo>
              <a:lnTo>
                <a:pt x="0" y="27932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C3D70-85D9-4090-A587-AE8CA06537DA}">
      <dsp:nvSpPr>
        <dsp:cNvPr id="0" name=""/>
        <dsp:cNvSpPr/>
      </dsp:nvSpPr>
      <dsp:spPr>
        <a:xfrm>
          <a:off x="2561770" y="1159824"/>
          <a:ext cx="1708126" cy="766439"/>
        </a:xfrm>
        <a:custGeom>
          <a:avLst/>
          <a:gdLst/>
          <a:ahLst/>
          <a:cxnLst/>
          <a:rect l="0" t="0" r="0" b="0"/>
          <a:pathLst>
            <a:path>
              <a:moveTo>
                <a:pt x="1708126" y="0"/>
              </a:moveTo>
              <a:lnTo>
                <a:pt x="1708126" y="702680"/>
              </a:lnTo>
              <a:lnTo>
                <a:pt x="0" y="702680"/>
              </a:lnTo>
              <a:lnTo>
                <a:pt x="0" y="76643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F5B12-6997-4443-A144-63104E1C8685}">
      <dsp:nvSpPr>
        <dsp:cNvPr id="0" name=""/>
        <dsp:cNvSpPr/>
      </dsp:nvSpPr>
      <dsp:spPr>
        <a:xfrm>
          <a:off x="4224176" y="518103"/>
          <a:ext cx="91440" cy="127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51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12652-AD94-4E87-A519-B654195F2818}">
      <dsp:nvSpPr>
        <dsp:cNvPr id="0" name=""/>
        <dsp:cNvSpPr/>
      </dsp:nvSpPr>
      <dsp:spPr>
        <a:xfrm>
          <a:off x="3413990" y="1034"/>
          <a:ext cx="1711812" cy="5170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Arnulf Øien 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 dirty="0"/>
        </a:p>
      </dsp:txBody>
      <dsp:txXfrm>
        <a:off x="3413990" y="1034"/>
        <a:ext cx="1711812" cy="517068"/>
      </dsp:txXfrm>
    </dsp:sp>
    <dsp:sp modelId="{3867AED2-3ED9-46A5-AA2D-5AE711C7079E}">
      <dsp:nvSpPr>
        <dsp:cNvPr id="0" name=""/>
        <dsp:cNvSpPr/>
      </dsp:nvSpPr>
      <dsp:spPr>
        <a:xfrm>
          <a:off x="3413990" y="645621"/>
          <a:ext cx="1711812" cy="5142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Saga Innovation AS</a:t>
          </a:r>
          <a:endParaRPr lang="nb-NO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Hilde Walter Moland</a:t>
          </a:r>
        </a:p>
      </dsp:txBody>
      <dsp:txXfrm>
        <a:off x="3413990" y="645621"/>
        <a:ext cx="1711812" cy="514202"/>
      </dsp:txXfrm>
    </dsp:sp>
    <dsp:sp modelId="{E12DD978-B029-4C9B-A5E6-2FB67849A46E}">
      <dsp:nvSpPr>
        <dsp:cNvPr id="0" name=""/>
        <dsp:cNvSpPr/>
      </dsp:nvSpPr>
      <dsp:spPr>
        <a:xfrm>
          <a:off x="1771466" y="1926263"/>
          <a:ext cx="1580607" cy="5246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IT  Services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Espen Falldalen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 smtClean="0"/>
        </a:p>
      </dsp:txBody>
      <dsp:txXfrm>
        <a:off x="1771466" y="1926263"/>
        <a:ext cx="1580607" cy="524631"/>
      </dsp:txXfrm>
    </dsp:sp>
    <dsp:sp modelId="{6AEF289E-3625-4906-AB43-1E9C6FC3804D}">
      <dsp:nvSpPr>
        <dsp:cNvPr id="0" name=""/>
        <dsp:cNvSpPr/>
      </dsp:nvSpPr>
      <dsp:spPr>
        <a:xfrm>
          <a:off x="1771469" y="2578413"/>
          <a:ext cx="1185452" cy="303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2"/>
              </a:solidFill>
            </a:rPr>
            <a:t>IT Drift &amp; Support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1771469" y="2578413"/>
        <a:ext cx="1185452" cy="303615"/>
      </dsp:txXfrm>
    </dsp:sp>
    <dsp:sp modelId="{1BF5C3F2-0815-4A27-B7C0-84860910D3C8}">
      <dsp:nvSpPr>
        <dsp:cNvPr id="0" name=""/>
        <dsp:cNvSpPr/>
      </dsp:nvSpPr>
      <dsp:spPr>
        <a:xfrm>
          <a:off x="1771469" y="3009547"/>
          <a:ext cx="1185452" cy="303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2"/>
              </a:solidFill>
            </a:rPr>
            <a:t>IT  Service Desk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1771469" y="3009547"/>
        <a:ext cx="1185452" cy="303615"/>
      </dsp:txXfrm>
    </dsp:sp>
    <dsp:sp modelId="{7081A3A5-BA16-43D6-A4BE-3E6FFFEF8E2E}">
      <dsp:nvSpPr>
        <dsp:cNvPr id="0" name=""/>
        <dsp:cNvSpPr/>
      </dsp:nvSpPr>
      <dsp:spPr>
        <a:xfrm>
          <a:off x="1771469" y="3440680"/>
          <a:ext cx="1185452" cy="30361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2"/>
              </a:solidFill>
            </a:rPr>
            <a:t>Utvikling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1771469" y="3440680"/>
        <a:ext cx="1185452" cy="303615"/>
      </dsp:txXfrm>
    </dsp:sp>
    <dsp:sp modelId="{08DE8B98-CB0E-478F-8CC8-97FEAFF115D1}">
      <dsp:nvSpPr>
        <dsp:cNvPr id="0" name=""/>
        <dsp:cNvSpPr/>
      </dsp:nvSpPr>
      <dsp:spPr>
        <a:xfrm>
          <a:off x="1771469" y="3871814"/>
          <a:ext cx="1185452" cy="303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2"/>
              </a:solidFill>
            </a:rPr>
            <a:t>Bedriftskurs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1771469" y="3871814"/>
        <a:ext cx="1185452" cy="303615"/>
      </dsp:txXfrm>
    </dsp:sp>
    <dsp:sp modelId="{38B2ABF4-E093-40B0-965A-674DFBD8221A}">
      <dsp:nvSpPr>
        <dsp:cNvPr id="0" name=""/>
        <dsp:cNvSpPr/>
      </dsp:nvSpPr>
      <dsp:spPr>
        <a:xfrm>
          <a:off x="3479592" y="1926263"/>
          <a:ext cx="1580607" cy="5246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IT People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Hilde Walter Moland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 smtClean="0"/>
        </a:p>
      </dsp:txBody>
      <dsp:txXfrm>
        <a:off x="3479592" y="1926263"/>
        <a:ext cx="1580607" cy="524631"/>
      </dsp:txXfrm>
    </dsp:sp>
    <dsp:sp modelId="{455F8542-904B-4C2C-AA51-C2D6B96D3EA1}">
      <dsp:nvSpPr>
        <dsp:cNvPr id="0" name=""/>
        <dsp:cNvSpPr/>
      </dsp:nvSpPr>
      <dsp:spPr>
        <a:xfrm>
          <a:off x="3532734" y="2544579"/>
          <a:ext cx="1183673" cy="303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2"/>
              </a:solidFill>
            </a:rPr>
            <a:t>Konsulentutleie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3532734" y="2544579"/>
        <a:ext cx="1183673" cy="303615"/>
      </dsp:txXfrm>
    </dsp:sp>
    <dsp:sp modelId="{DDC9AEA0-35BA-4383-A598-DF28F6B50668}">
      <dsp:nvSpPr>
        <dsp:cNvPr id="0" name=""/>
        <dsp:cNvSpPr/>
      </dsp:nvSpPr>
      <dsp:spPr>
        <a:xfrm>
          <a:off x="5187718" y="1926263"/>
          <a:ext cx="1580607" cy="5246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IT Studies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Ove Andreassen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 smtClean="0"/>
        </a:p>
      </dsp:txBody>
      <dsp:txXfrm>
        <a:off x="5187718" y="1926263"/>
        <a:ext cx="1580607" cy="524631"/>
      </dsp:txXfrm>
    </dsp:sp>
    <dsp:sp modelId="{16986BD1-2030-4273-B037-FDF093393FF1}">
      <dsp:nvSpPr>
        <dsp:cNvPr id="0" name=""/>
        <dsp:cNvSpPr/>
      </dsp:nvSpPr>
      <dsp:spPr>
        <a:xfrm>
          <a:off x="5228624" y="2578413"/>
          <a:ext cx="1144549" cy="303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2"/>
              </a:solidFill>
            </a:rPr>
            <a:t>Fagskole studier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5228624" y="2578413"/>
        <a:ext cx="1144549" cy="303615"/>
      </dsp:txXfrm>
    </dsp:sp>
    <dsp:sp modelId="{EA298D71-C67A-4BC8-97D7-F0820F264342}">
      <dsp:nvSpPr>
        <dsp:cNvPr id="0" name=""/>
        <dsp:cNvSpPr/>
      </dsp:nvSpPr>
      <dsp:spPr>
        <a:xfrm>
          <a:off x="5228624" y="3009547"/>
          <a:ext cx="1144549" cy="303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>
              <a:solidFill>
                <a:schemeClr val="tx2"/>
              </a:solidFill>
            </a:rPr>
            <a:t>Instruktør utleie</a:t>
          </a:r>
          <a:endParaRPr lang="nb-NO" sz="1200" kern="1200" dirty="0">
            <a:solidFill>
              <a:schemeClr val="tx2"/>
            </a:solidFill>
          </a:endParaRPr>
        </a:p>
      </dsp:txBody>
      <dsp:txXfrm>
        <a:off x="5228624" y="3009547"/>
        <a:ext cx="1144549" cy="303615"/>
      </dsp:txXfrm>
    </dsp:sp>
    <dsp:sp modelId="{DC6708DD-A42F-4AC6-81B2-D29C1071140D}">
      <dsp:nvSpPr>
        <dsp:cNvPr id="0" name=""/>
        <dsp:cNvSpPr/>
      </dsp:nvSpPr>
      <dsp:spPr>
        <a:xfrm>
          <a:off x="5119806" y="1238721"/>
          <a:ext cx="1392894" cy="5114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Sales &amp; </a:t>
          </a:r>
          <a:r>
            <a:rPr lang="nb-NO" sz="1400" kern="1200" dirty="0" err="1" smtClean="0"/>
            <a:t>marketing</a:t>
          </a:r>
          <a:endParaRPr lang="nb-NO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Ola Simensen</a:t>
          </a:r>
          <a:endParaRPr lang="nb-NO" sz="1200" kern="1200" dirty="0"/>
        </a:p>
      </dsp:txBody>
      <dsp:txXfrm>
        <a:off x="5119806" y="1238721"/>
        <a:ext cx="1392894" cy="51140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313C6-1D0C-467D-B939-24F622154FC6}">
      <dsp:nvSpPr>
        <dsp:cNvPr id="0" name=""/>
        <dsp:cNvSpPr/>
      </dsp:nvSpPr>
      <dsp:spPr>
        <a:xfrm rot="5400000">
          <a:off x="-64100" y="64100"/>
          <a:ext cx="427337" cy="2991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 dirty="0"/>
        </a:p>
      </dsp:txBody>
      <dsp:txXfrm rot="5400000">
        <a:off x="-64100" y="64100"/>
        <a:ext cx="427337" cy="299135"/>
      </dsp:txXfrm>
    </dsp:sp>
    <dsp:sp modelId="{E3E6AC7A-1E52-4A9C-999B-01B82F2CD726}">
      <dsp:nvSpPr>
        <dsp:cNvPr id="0" name=""/>
        <dsp:cNvSpPr/>
      </dsp:nvSpPr>
      <dsp:spPr>
        <a:xfrm rot="5400000">
          <a:off x="1730643" y="-1431507"/>
          <a:ext cx="277769" cy="314078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2nd </a:t>
          </a:r>
          <a:r>
            <a:rPr lang="nb-NO" sz="1600" kern="1200" dirty="0" err="1" smtClean="0"/>
            <a:t>level</a:t>
          </a:r>
          <a:r>
            <a:rPr lang="nb-NO" sz="1600" kern="1200" dirty="0" smtClean="0"/>
            <a:t> Support</a:t>
          </a:r>
          <a:endParaRPr lang="nb-NO" sz="1600" kern="1200" dirty="0"/>
        </a:p>
      </dsp:txBody>
      <dsp:txXfrm rot="5400000">
        <a:off x="1730643" y="-1431507"/>
        <a:ext cx="277769" cy="314078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24DA6-CE67-4C7A-8A6D-97935E0B8FE5}">
      <dsp:nvSpPr>
        <dsp:cNvPr id="0" name=""/>
        <dsp:cNvSpPr/>
      </dsp:nvSpPr>
      <dsp:spPr>
        <a:xfrm rot="5400000">
          <a:off x="-92742" y="92742"/>
          <a:ext cx="618286" cy="4328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b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DRIFT</a:t>
          </a:r>
          <a:endParaRPr lang="nb-NO" sz="1500" kern="1200" dirty="0"/>
        </a:p>
      </dsp:txBody>
      <dsp:txXfrm rot="5400000">
        <a:off x="-92742" y="92742"/>
        <a:ext cx="618286" cy="432800"/>
      </dsp:txXfrm>
    </dsp:sp>
    <dsp:sp modelId="{D009435C-621C-4717-A279-7E73A6129831}">
      <dsp:nvSpPr>
        <dsp:cNvPr id="0" name=""/>
        <dsp:cNvSpPr/>
      </dsp:nvSpPr>
      <dsp:spPr>
        <a:xfrm rot="5400000">
          <a:off x="3860073" y="-3427273"/>
          <a:ext cx="401885" cy="725643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IT Operations</a:t>
          </a:r>
          <a:endParaRPr lang="nb-NO" sz="2000" kern="1200" dirty="0"/>
        </a:p>
      </dsp:txBody>
      <dsp:txXfrm rot="5400000">
        <a:off x="3860073" y="-3427273"/>
        <a:ext cx="401885" cy="725643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6C3DA6-27EC-47A6-AD2B-999F3327BFC1}">
      <dsp:nvSpPr>
        <dsp:cNvPr id="0" name=""/>
        <dsp:cNvSpPr/>
      </dsp:nvSpPr>
      <dsp:spPr>
        <a:xfrm rot="5400000">
          <a:off x="-92742" y="92742"/>
          <a:ext cx="618286" cy="4328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b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800" kern="1200" dirty="0" smtClean="0"/>
            <a:t>SUPPORT</a:t>
          </a:r>
          <a:endParaRPr lang="nb-NO" sz="800" kern="1200" dirty="0"/>
        </a:p>
      </dsp:txBody>
      <dsp:txXfrm rot="5400000">
        <a:off x="-92742" y="92742"/>
        <a:ext cx="618286" cy="432800"/>
      </dsp:txXfrm>
    </dsp:sp>
    <dsp:sp modelId="{5892D712-3F33-4109-9B3E-557525D2BAC3}">
      <dsp:nvSpPr>
        <dsp:cNvPr id="0" name=""/>
        <dsp:cNvSpPr/>
      </dsp:nvSpPr>
      <dsp:spPr>
        <a:xfrm rot="5400000">
          <a:off x="1966950" y="-1534150"/>
          <a:ext cx="401885" cy="34701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kern="1200" dirty="0" smtClean="0"/>
            <a:t>IT Service Desk</a:t>
          </a:r>
          <a:endParaRPr lang="nb-NO" sz="1800" kern="1200" dirty="0"/>
        </a:p>
      </dsp:txBody>
      <dsp:txXfrm rot="5400000">
        <a:off x="1966950" y="-1534150"/>
        <a:ext cx="401885" cy="34701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7AE3F8-3672-427F-AA3C-D3BCE56890ED}">
      <dsp:nvSpPr>
        <dsp:cNvPr id="0" name=""/>
        <dsp:cNvSpPr/>
      </dsp:nvSpPr>
      <dsp:spPr>
        <a:xfrm rot="5400000">
          <a:off x="-67449" y="67449"/>
          <a:ext cx="449663" cy="3147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 dirty="0"/>
        </a:p>
      </dsp:txBody>
      <dsp:txXfrm rot="5400000">
        <a:off x="-67449" y="67449"/>
        <a:ext cx="449663" cy="314764"/>
      </dsp:txXfrm>
    </dsp:sp>
    <dsp:sp modelId="{DD2593F8-E691-4FFA-A728-5E9ECA8CE8A2}">
      <dsp:nvSpPr>
        <dsp:cNvPr id="0" name=""/>
        <dsp:cNvSpPr/>
      </dsp:nvSpPr>
      <dsp:spPr>
        <a:xfrm rot="5400000">
          <a:off x="1731202" y="-1416437"/>
          <a:ext cx="292280" cy="312515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err="1" smtClean="0"/>
            <a:t>Onsite</a:t>
          </a:r>
          <a:r>
            <a:rPr lang="nb-NO" sz="1600" kern="1200" dirty="0" smtClean="0"/>
            <a:t> Support</a:t>
          </a:r>
          <a:endParaRPr lang="nb-NO" sz="1600" kern="1200" dirty="0"/>
        </a:p>
      </dsp:txBody>
      <dsp:txXfrm rot="5400000">
        <a:off x="1731202" y="-1416437"/>
        <a:ext cx="292280" cy="31251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5AA9B4-846C-4CF4-BCC2-2055F3BF5EB8}">
      <dsp:nvSpPr>
        <dsp:cNvPr id="0" name=""/>
        <dsp:cNvSpPr/>
      </dsp:nvSpPr>
      <dsp:spPr>
        <a:xfrm rot="5400000">
          <a:off x="-59964" y="47207"/>
          <a:ext cx="482603" cy="38818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600" kern="1200" dirty="0"/>
        </a:p>
      </dsp:txBody>
      <dsp:txXfrm rot="5400000">
        <a:off x="-59964" y="47207"/>
        <a:ext cx="482603" cy="388187"/>
      </dsp:txXfrm>
    </dsp:sp>
    <dsp:sp modelId="{372148A7-DBCE-48B3-85C8-B86AACBB745D}">
      <dsp:nvSpPr>
        <dsp:cNvPr id="0" name=""/>
        <dsp:cNvSpPr/>
      </dsp:nvSpPr>
      <dsp:spPr>
        <a:xfrm rot="5400000">
          <a:off x="1579030" y="-1229112"/>
          <a:ext cx="307286" cy="276551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IT </a:t>
          </a:r>
          <a:r>
            <a:rPr lang="nb-NO" sz="1600" kern="1200" dirty="0" err="1" smtClean="0"/>
            <a:t>Consulting</a:t>
          </a:r>
          <a:endParaRPr lang="nb-NO" sz="1600" kern="1200" dirty="0"/>
        </a:p>
      </dsp:txBody>
      <dsp:txXfrm rot="5400000">
        <a:off x="1579030" y="-1229112"/>
        <a:ext cx="307286" cy="27655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0BC891-0236-4FD2-B1BD-FCCD6C7FEBD5}">
      <dsp:nvSpPr>
        <dsp:cNvPr id="0" name=""/>
        <dsp:cNvSpPr/>
      </dsp:nvSpPr>
      <dsp:spPr>
        <a:xfrm rot="5400000">
          <a:off x="-75880" y="75880"/>
          <a:ext cx="505871" cy="35410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 dirty="0"/>
        </a:p>
      </dsp:txBody>
      <dsp:txXfrm rot="5400000">
        <a:off x="-75880" y="75880"/>
        <a:ext cx="505871" cy="354109"/>
      </dsp:txXfrm>
    </dsp:sp>
    <dsp:sp modelId="{77E4EC96-2065-454B-8F63-4CF5A995BBA4}">
      <dsp:nvSpPr>
        <dsp:cNvPr id="0" name=""/>
        <dsp:cNvSpPr/>
      </dsp:nvSpPr>
      <dsp:spPr>
        <a:xfrm rot="5400000">
          <a:off x="1563983" y="-1209873"/>
          <a:ext cx="328816" cy="274856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IT </a:t>
          </a:r>
          <a:r>
            <a:rPr lang="nb-NO" sz="1600" kern="1200" dirty="0" err="1" smtClean="0"/>
            <a:t>Maintenance</a:t>
          </a:r>
          <a:endParaRPr lang="nb-NO" sz="1600" kern="1200" dirty="0"/>
        </a:p>
      </dsp:txBody>
      <dsp:txXfrm rot="5400000">
        <a:off x="1563983" y="-1209873"/>
        <a:ext cx="328816" cy="27485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06737A-B972-413E-924E-3FF6C8900E93}">
      <dsp:nvSpPr>
        <dsp:cNvPr id="0" name=""/>
        <dsp:cNvSpPr/>
      </dsp:nvSpPr>
      <dsp:spPr>
        <a:xfrm rot="5400000">
          <a:off x="-75880" y="75880"/>
          <a:ext cx="505871" cy="35410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 dirty="0"/>
        </a:p>
      </dsp:txBody>
      <dsp:txXfrm rot="5400000">
        <a:off x="-75880" y="75880"/>
        <a:ext cx="505871" cy="354109"/>
      </dsp:txXfrm>
    </dsp:sp>
    <dsp:sp modelId="{077F46D6-467A-43F1-9A36-031BEEFE1578}">
      <dsp:nvSpPr>
        <dsp:cNvPr id="0" name=""/>
        <dsp:cNvSpPr/>
      </dsp:nvSpPr>
      <dsp:spPr>
        <a:xfrm rot="5400000">
          <a:off x="1563983" y="-1209874"/>
          <a:ext cx="328816" cy="274856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IT Hosting</a:t>
          </a:r>
          <a:endParaRPr lang="nb-NO" sz="1600" kern="1200" dirty="0"/>
        </a:p>
      </dsp:txBody>
      <dsp:txXfrm rot="5400000">
        <a:off x="1563983" y="-1209874"/>
        <a:ext cx="328816" cy="27485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CEC1B4-9F45-4074-B8E1-CEF55C9C54C6}">
      <dsp:nvSpPr>
        <dsp:cNvPr id="0" name=""/>
        <dsp:cNvSpPr/>
      </dsp:nvSpPr>
      <dsp:spPr>
        <a:xfrm rot="5400000">
          <a:off x="-75013" y="75013"/>
          <a:ext cx="500091" cy="3500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 dirty="0"/>
        </a:p>
      </dsp:txBody>
      <dsp:txXfrm rot="5400000">
        <a:off x="-75013" y="75013"/>
        <a:ext cx="500091" cy="350063"/>
      </dsp:txXfrm>
    </dsp:sp>
    <dsp:sp modelId="{5AE4D982-CE35-4647-80EF-463B3DDA62FB}">
      <dsp:nvSpPr>
        <dsp:cNvPr id="0" name=""/>
        <dsp:cNvSpPr/>
      </dsp:nvSpPr>
      <dsp:spPr>
        <a:xfrm rot="5400000">
          <a:off x="1563838" y="-1213775"/>
          <a:ext cx="325059" cy="275260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B2B Kurs</a:t>
          </a:r>
          <a:endParaRPr lang="nb-NO" sz="1600" kern="1200" dirty="0"/>
        </a:p>
      </dsp:txBody>
      <dsp:txXfrm rot="5400000">
        <a:off x="1563838" y="-1213775"/>
        <a:ext cx="325059" cy="27526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67CA4D-80BE-4FEA-9D63-22B925E3BD99}">
      <dsp:nvSpPr>
        <dsp:cNvPr id="0" name=""/>
        <dsp:cNvSpPr/>
      </dsp:nvSpPr>
      <dsp:spPr>
        <a:xfrm rot="5400000">
          <a:off x="-75880" y="75880"/>
          <a:ext cx="505872" cy="35411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 dirty="0"/>
        </a:p>
      </dsp:txBody>
      <dsp:txXfrm rot="5400000">
        <a:off x="-75880" y="75880"/>
        <a:ext cx="505872" cy="354110"/>
      </dsp:txXfrm>
    </dsp:sp>
    <dsp:sp modelId="{B742174E-1089-430C-848E-D8F9BCA78CAB}">
      <dsp:nvSpPr>
        <dsp:cNvPr id="0" name=""/>
        <dsp:cNvSpPr/>
      </dsp:nvSpPr>
      <dsp:spPr>
        <a:xfrm rot="5400000">
          <a:off x="1563983" y="-1209872"/>
          <a:ext cx="328816" cy="274856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Saga Rapport</a:t>
          </a:r>
          <a:endParaRPr lang="nb-NO" sz="1600" kern="1200" dirty="0"/>
        </a:p>
      </dsp:txBody>
      <dsp:txXfrm rot="5400000">
        <a:off x="1563983" y="-1209872"/>
        <a:ext cx="328816" cy="27485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679E8-BCAE-42E3-98EA-9099131B752A}">
      <dsp:nvSpPr>
        <dsp:cNvPr id="0" name=""/>
        <dsp:cNvSpPr/>
      </dsp:nvSpPr>
      <dsp:spPr>
        <a:xfrm rot="5400000">
          <a:off x="-64100" y="64100"/>
          <a:ext cx="427338" cy="29913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 dirty="0"/>
        </a:p>
      </dsp:txBody>
      <dsp:txXfrm rot="5400000">
        <a:off x="-64100" y="64100"/>
        <a:ext cx="427338" cy="299136"/>
      </dsp:txXfrm>
    </dsp:sp>
    <dsp:sp modelId="{46EFDFFA-3E43-4800-8189-4F77B0125611}">
      <dsp:nvSpPr>
        <dsp:cNvPr id="0" name=""/>
        <dsp:cNvSpPr/>
      </dsp:nvSpPr>
      <dsp:spPr>
        <a:xfrm rot="5400000">
          <a:off x="1730643" y="-1431507"/>
          <a:ext cx="277769" cy="314078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1st </a:t>
          </a:r>
          <a:r>
            <a:rPr lang="nb-NO" sz="1600" kern="1200" dirty="0" err="1" smtClean="0"/>
            <a:t>level</a:t>
          </a:r>
          <a:r>
            <a:rPr lang="nb-NO" sz="1600" kern="1200" dirty="0" smtClean="0"/>
            <a:t> Support</a:t>
          </a:r>
          <a:endParaRPr lang="nb-NO" sz="1600" kern="1200" dirty="0"/>
        </a:p>
      </dsp:txBody>
      <dsp:txXfrm rot="5400000">
        <a:off x="1730643" y="-1431507"/>
        <a:ext cx="277769" cy="314078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FE63C-D177-44E8-A237-16D0FD7A0C9C}">
      <dsp:nvSpPr>
        <dsp:cNvPr id="0" name=""/>
        <dsp:cNvSpPr/>
      </dsp:nvSpPr>
      <dsp:spPr>
        <a:xfrm rot="5400000">
          <a:off x="-67449" y="67449"/>
          <a:ext cx="449663" cy="3147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800" kern="1200" dirty="0"/>
        </a:p>
      </dsp:txBody>
      <dsp:txXfrm rot="5400000">
        <a:off x="-67449" y="67449"/>
        <a:ext cx="449663" cy="314764"/>
      </dsp:txXfrm>
    </dsp:sp>
    <dsp:sp modelId="{4F4BDC66-DE90-4C26-81C3-A59450D88EA7}">
      <dsp:nvSpPr>
        <dsp:cNvPr id="0" name=""/>
        <dsp:cNvSpPr/>
      </dsp:nvSpPr>
      <dsp:spPr>
        <a:xfrm rot="5400000">
          <a:off x="1731202" y="-1416437"/>
          <a:ext cx="292280" cy="312515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3rd </a:t>
          </a:r>
          <a:r>
            <a:rPr lang="nb-NO" sz="1600" kern="1200" dirty="0" err="1" smtClean="0"/>
            <a:t>level</a:t>
          </a:r>
          <a:r>
            <a:rPr lang="nb-NO" sz="1600" kern="1200" dirty="0" smtClean="0"/>
            <a:t> Support</a:t>
          </a:r>
          <a:endParaRPr lang="nb-NO" sz="1600" kern="1200" dirty="0"/>
        </a:p>
      </dsp:txBody>
      <dsp:txXfrm rot="5400000">
        <a:off x="1731202" y="-1416437"/>
        <a:ext cx="292280" cy="312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014309-8AFC-4A9C-813E-72887B9517DE}" type="datetimeFigureOut">
              <a:rPr lang="nb-NO"/>
              <a:pPr>
                <a:defRPr/>
              </a:pPr>
              <a:t>05.12.2013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D64EAE-1D9F-42BD-92DC-71BF49BD54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19014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6727E-414D-4DB1-8B08-9A157D02633A}" type="datetimeFigureOut">
              <a:rPr lang="nb-NO" smtClean="0"/>
              <a:pPr/>
              <a:t>05.12.2013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86F7-23F5-4D25-BE39-1564F4FCB8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1148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86F7-23F5-4D25-BE39-1564F4FCB8CF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269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86F7-23F5-4D25-BE39-1564F4FCB8C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6452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86F7-23F5-4D25-BE39-1564F4FCB8CF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9179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86F7-23F5-4D25-BE39-1564F4FCB8C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9179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86F7-23F5-4D25-BE39-1564F4FCB8CF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9179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86F7-23F5-4D25-BE39-1564F4FCB8CF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9179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86F7-23F5-4D25-BE39-1564F4FCB8CF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9179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193795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777380"/>
            <a:ext cx="7772400" cy="6489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7544" y="2425452"/>
            <a:ext cx="7776864" cy="545356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Gibson Light"/>
                <a:cs typeface="Gibson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1794387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87624" y="1777380"/>
            <a:ext cx="2880320" cy="2880320"/>
          </a:xfrm>
          <a:prstGeom prst="rect">
            <a:avLst/>
          </a:prstGeom>
          <a:gradFill flip="none" rotWithShape="1">
            <a:gsLst>
              <a:gs pos="7000">
                <a:schemeClr val="tx2">
                  <a:lumMod val="92000"/>
                  <a:lumOff val="8000"/>
                </a:schemeClr>
              </a:gs>
              <a:gs pos="88000">
                <a:schemeClr val="accent5">
                  <a:lumMod val="50000"/>
                </a:schemeClr>
              </a:gs>
              <a:gs pos="51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4" name="Ellipse 3"/>
          <p:cNvSpPr/>
          <p:nvPr userDrawn="1"/>
        </p:nvSpPr>
        <p:spPr>
          <a:xfrm>
            <a:off x="4716016" y="1129308"/>
            <a:ext cx="2376264" cy="2376264"/>
          </a:xfrm>
          <a:prstGeom prst="ellipse">
            <a:avLst/>
          </a:prstGeom>
          <a:gradFill flip="none" rotWithShape="1">
            <a:gsLst>
              <a:gs pos="7000">
                <a:schemeClr val="tx2">
                  <a:lumMod val="91000"/>
                  <a:lumOff val="9000"/>
                </a:schemeClr>
              </a:gs>
              <a:gs pos="88000">
                <a:schemeClr val="accent5">
                  <a:lumMod val="50000"/>
                </a:schemeClr>
              </a:gs>
              <a:gs pos="51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68075270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5065615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6253586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32953579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-3175"/>
            <a:ext cx="9144000" cy="844550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9" name="Rektangel 1"/>
          <p:cNvSpPr>
            <a:spLocks noChangeArrowheads="1"/>
          </p:cNvSpPr>
          <p:nvPr userDrawn="1"/>
        </p:nvSpPr>
        <p:spPr bwMode="auto">
          <a:xfrm>
            <a:off x="360363" y="537845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800">
                <a:solidFill>
                  <a:srgbClr val="A6A6A6"/>
                </a:solidFill>
                <a:latin typeface="Gibson Light" charset="0"/>
              </a:rPr>
              <a:t>Copyright © 2012 Saga Innovation Confidential. All Rights Reserved.</a:t>
            </a:r>
            <a:r>
              <a:rPr lang="nb-NO" sz="80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1030" name="Bild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657725"/>
            <a:ext cx="1619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7" r:id="rId2"/>
    <p:sldLayoutId id="2147483762" r:id="rId3"/>
    <p:sldLayoutId id="2147483758" r:id="rId4"/>
    <p:sldLayoutId id="2147483759" r:id="rId5"/>
    <p:sldLayoutId id="2147483760" r:id="rId6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Myriad Pro" pitchFamily="34" charset="0"/>
          <a:ea typeface="MS PGothic" pitchFamily="34" charset="-128"/>
          <a:cs typeface="Myriad Pro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34" charset="0"/>
          <a:ea typeface="MS PGothic" pitchFamily="34" charset="-128"/>
          <a:cs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34" charset="0"/>
          <a:ea typeface="MS PGothic" pitchFamily="34" charset="-128"/>
          <a:cs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34" charset="0"/>
          <a:ea typeface="MS PGothic" pitchFamily="34" charset="-128"/>
          <a:cs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34" charset="0"/>
          <a:ea typeface="MS PGothic" pitchFamily="34" charset="-128"/>
          <a:cs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useo 300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useo 300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useo 300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useo 300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404040"/>
          </a:solidFill>
          <a:latin typeface="Myriad Pro" pitchFamily="34" charset="0"/>
          <a:ea typeface="MS PGothic" pitchFamily="34" charset="-128"/>
          <a:cs typeface="Myriad Pro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Myriad Pro" pitchFamily="34" charset="0"/>
          <a:ea typeface="MS PGothic" pitchFamily="34" charset="-128"/>
          <a:cs typeface="Myriad Pro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04040"/>
          </a:solidFill>
          <a:latin typeface="Myriad Pro" pitchFamily="34" charset="0"/>
          <a:ea typeface="MS PGothic" pitchFamily="34" charset="-128"/>
          <a:cs typeface="Myriad Pro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Myriad Pro" pitchFamily="34" charset="0"/>
          <a:ea typeface="MS PGothic" pitchFamily="34" charset="-128"/>
          <a:cs typeface="Myriad Pro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Myriad Pro" pitchFamily="34" charset="0"/>
          <a:ea typeface="MS PGothic" pitchFamily="34" charset="-128"/>
          <a:cs typeface="Myriad Pr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Layout" Target="../diagrams/layout9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42" Type="http://schemas.microsoft.com/office/2007/relationships/diagramDrawing" Target="../diagrams/drawing9.xml"/><Relationship Id="rId47" Type="http://schemas.microsoft.com/office/2007/relationships/diagramDrawing" Target="../diagrams/drawing10.xml"/><Relationship Id="rId50" Type="http://schemas.openxmlformats.org/officeDocument/2006/relationships/diagramQuickStyle" Target="../diagrams/quickStyle11.xml"/><Relationship Id="rId55" Type="http://schemas.openxmlformats.org/officeDocument/2006/relationships/diagramQuickStyle" Target="../diagrams/quickStyle1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diagramData" Target="../diagrams/data9.xml"/><Relationship Id="rId46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41" Type="http://schemas.openxmlformats.org/officeDocument/2006/relationships/diagramColors" Target="../diagrams/colors9.xml"/><Relationship Id="rId54" Type="http://schemas.openxmlformats.org/officeDocument/2006/relationships/diagramLayout" Target="../diagrams/layout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40" Type="http://schemas.openxmlformats.org/officeDocument/2006/relationships/diagramQuickStyle" Target="../diagrams/quickStyle9.xml"/><Relationship Id="rId45" Type="http://schemas.openxmlformats.org/officeDocument/2006/relationships/diagramQuickStyle" Target="../diagrams/quickStyle10.xml"/><Relationship Id="rId53" Type="http://schemas.openxmlformats.org/officeDocument/2006/relationships/diagramData" Target="../diagrams/data12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49" Type="http://schemas.openxmlformats.org/officeDocument/2006/relationships/diagramLayout" Target="../diagrams/layout11.xml"/><Relationship Id="rId57" Type="http://schemas.microsoft.com/office/2007/relationships/diagramDrawing" Target="../diagrams/drawing12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4" Type="http://schemas.openxmlformats.org/officeDocument/2006/relationships/diagramLayout" Target="../diagrams/layout10.xml"/><Relationship Id="rId52" Type="http://schemas.microsoft.com/office/2007/relationships/diagramDrawing" Target="../diagrams/drawing11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Relationship Id="rId43" Type="http://schemas.openxmlformats.org/officeDocument/2006/relationships/diagramData" Target="../diagrams/data10.xml"/><Relationship Id="rId48" Type="http://schemas.openxmlformats.org/officeDocument/2006/relationships/diagramData" Target="../diagrams/data11.xml"/><Relationship Id="rId56" Type="http://schemas.openxmlformats.org/officeDocument/2006/relationships/diagramColors" Target="../diagrams/colors12.xml"/><Relationship Id="rId8" Type="http://schemas.openxmlformats.org/officeDocument/2006/relationships/diagramData" Target="../diagrams/data3.xml"/><Relationship Id="rId51" Type="http://schemas.openxmlformats.org/officeDocument/2006/relationships/diagramColors" Target="../diagrams/colors11.xml"/><Relationship Id="rId3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82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9588"/>
            <a:ext cx="32385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Unikt konsept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3492500" y="2890571"/>
            <a:ext cx="4967288" cy="0"/>
          </a:xfrm>
          <a:prstGeom prst="line">
            <a:avLst/>
          </a:prstGeom>
          <a:ln w="15875" cap="rnd" cmpd="sng">
            <a:solidFill>
              <a:srgbClr val="BFBFB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41282" y="3145532"/>
            <a:ext cx="3061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108000" indent="-108000">
              <a:buFont typeface="Arial" pitchFamily="34" charset="0"/>
              <a:buChar char="•"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sz="1200" dirty="0" smtClean="0"/>
              <a:t>Praksisplass Service Desk</a:t>
            </a:r>
            <a:endParaRPr lang="nb-NO" sz="1200" dirty="0"/>
          </a:p>
          <a:p>
            <a:r>
              <a:rPr lang="nb-NO" sz="1200" dirty="0" smtClean="0"/>
              <a:t>Karrieremulighet </a:t>
            </a:r>
            <a:br>
              <a:rPr lang="nb-NO" sz="1200" dirty="0" smtClean="0"/>
            </a:br>
            <a:r>
              <a:rPr lang="nb-NO" sz="1200" dirty="0" smtClean="0"/>
              <a:t>IT </a:t>
            </a:r>
            <a:r>
              <a:rPr lang="nb-NO" sz="1200" dirty="0"/>
              <a:t>Services</a:t>
            </a:r>
          </a:p>
          <a:p>
            <a:r>
              <a:rPr lang="nb-NO" sz="1200" dirty="0"/>
              <a:t>Konsulent/Instruktør i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kombinert </a:t>
            </a:r>
            <a:r>
              <a:rPr lang="nb-NO" sz="1200" dirty="0"/>
              <a:t>rolle</a:t>
            </a:r>
          </a:p>
          <a:p>
            <a:r>
              <a:rPr lang="nb-NO" sz="1200" dirty="0"/>
              <a:t>Kontinuerlig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kompetanseheving</a:t>
            </a:r>
            <a:endParaRPr lang="nb-NO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452" y="4013936"/>
            <a:ext cx="3063099" cy="1354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868" y="1706712"/>
            <a:ext cx="3060184" cy="1353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541" y="1705372"/>
            <a:ext cx="3063214" cy="1354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edoverbuet pil 12"/>
          <p:cNvSpPr/>
          <p:nvPr/>
        </p:nvSpPr>
        <p:spPr>
          <a:xfrm>
            <a:off x="3455500" y="1706711"/>
            <a:ext cx="2248691" cy="675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Nedoverbuet pil 13"/>
          <p:cNvSpPr/>
          <p:nvPr/>
        </p:nvSpPr>
        <p:spPr>
          <a:xfrm rot="5400000">
            <a:off x="5648436" y="3762060"/>
            <a:ext cx="1835431" cy="675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Nedoverbuet pil 14"/>
          <p:cNvSpPr/>
          <p:nvPr/>
        </p:nvSpPr>
        <p:spPr>
          <a:xfrm rot="16200000">
            <a:off x="1687996" y="3725282"/>
            <a:ext cx="1835432" cy="675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6" name="Nedoverbuet pil 15"/>
          <p:cNvSpPr/>
          <p:nvPr/>
        </p:nvSpPr>
        <p:spPr>
          <a:xfrm flipH="1">
            <a:off x="3779912" y="1956279"/>
            <a:ext cx="1495724" cy="449600"/>
          </a:xfrm>
          <a:prstGeom prst="curved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Nedoverbuet pil 16"/>
          <p:cNvSpPr/>
          <p:nvPr/>
        </p:nvSpPr>
        <p:spPr>
          <a:xfrm rot="5400000" flipH="1">
            <a:off x="5876921" y="3784828"/>
            <a:ext cx="1152128" cy="449600"/>
          </a:xfrm>
          <a:prstGeom prst="curved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8" name="Nedoverbuet pil 17"/>
          <p:cNvSpPr/>
          <p:nvPr/>
        </p:nvSpPr>
        <p:spPr>
          <a:xfrm rot="5400000" flipV="1">
            <a:off x="2147625" y="3928844"/>
            <a:ext cx="1152128" cy="449600"/>
          </a:xfrm>
          <a:prstGeom prst="curved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7048134" y="3145532"/>
            <a:ext cx="20958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itchFamily="34" charset="0"/>
              <a:buChar char="•"/>
            </a:pPr>
            <a:r>
              <a:rPr lang="nb-NO" sz="1200" dirty="0" smtClean="0">
                <a:solidFill>
                  <a:schemeClr val="accent1">
                    <a:lumMod val="75000"/>
                  </a:schemeClr>
                </a:solidFill>
              </a:rPr>
              <a:t>Karrieremulighet </a:t>
            </a:r>
            <a:br>
              <a:rPr lang="nb-NO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200" dirty="0" smtClean="0">
                <a:solidFill>
                  <a:schemeClr val="accent1">
                    <a:lumMod val="75000"/>
                  </a:schemeClr>
                </a:solidFill>
              </a:rPr>
              <a:t>på tvers</a:t>
            </a:r>
          </a:p>
          <a:p>
            <a:pPr marL="108000" indent="-108000">
              <a:buFont typeface="Arial" pitchFamily="34" charset="0"/>
              <a:buChar char="•"/>
            </a:pPr>
            <a:r>
              <a:rPr lang="nb-NO" sz="1200" dirty="0" smtClean="0">
                <a:solidFill>
                  <a:schemeClr val="accent1">
                    <a:lumMod val="75000"/>
                  </a:schemeClr>
                </a:solidFill>
              </a:rPr>
              <a:t>Kompetanseutveksling/ </a:t>
            </a:r>
            <a:br>
              <a:rPr lang="nb-NO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200" dirty="0" smtClean="0">
                <a:solidFill>
                  <a:schemeClr val="accent1">
                    <a:lumMod val="75000"/>
                  </a:schemeClr>
                </a:solidFill>
              </a:rPr>
              <a:t>Best </a:t>
            </a:r>
            <a:r>
              <a:rPr lang="nb-NO" sz="1200" dirty="0" err="1" smtClean="0">
                <a:solidFill>
                  <a:schemeClr val="accent1">
                    <a:lumMod val="75000"/>
                  </a:schemeClr>
                </a:solidFill>
              </a:rPr>
              <a:t>practise</a:t>
            </a:r>
            <a:endParaRPr lang="nb-NO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b-NO" dirty="0"/>
          </a:p>
        </p:txBody>
      </p:sp>
      <p:grpSp>
        <p:nvGrpSpPr>
          <p:cNvPr id="20" name="Gruppe 19"/>
          <p:cNvGrpSpPr/>
          <p:nvPr/>
        </p:nvGrpSpPr>
        <p:grpSpPr>
          <a:xfrm>
            <a:off x="2057279" y="1057300"/>
            <a:ext cx="5517054" cy="461665"/>
            <a:chOff x="2057279" y="1220975"/>
            <a:chExt cx="5517054" cy="461665"/>
          </a:xfrm>
        </p:grpSpPr>
        <p:sp>
          <p:nvSpPr>
            <p:cNvPr id="21" name="TekstSylinder 20"/>
            <p:cNvSpPr txBox="1"/>
            <p:nvPr/>
          </p:nvSpPr>
          <p:spPr>
            <a:xfrm>
              <a:off x="2057279" y="1220975"/>
              <a:ext cx="3218357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>
              <a:defPPr>
                <a:defRPr lang="nb-NO"/>
              </a:defPPr>
              <a:lvl1pPr marL="108000" indent="-108000">
                <a:buFont typeface="Arial" pitchFamily="34" charset="0"/>
                <a:buChar char="•"/>
                <a:defRPr sz="1400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r>
                <a:rPr lang="nb-NO" sz="1200" dirty="0" smtClean="0"/>
                <a:t>Karrieremulighet </a:t>
              </a:r>
              <a:r>
                <a:rPr lang="nb-NO" sz="1200" dirty="0"/>
                <a:t>IT </a:t>
              </a:r>
              <a:r>
                <a:rPr lang="nb-NO" sz="1200" dirty="0" smtClean="0"/>
                <a:t>People</a:t>
              </a:r>
            </a:p>
            <a:p>
              <a:r>
                <a:rPr lang="nb-NO" sz="1200" dirty="0" smtClean="0"/>
                <a:t>Praksisplass/vikarpool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5275636" y="1220975"/>
              <a:ext cx="2298697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>
              <a:defPPr>
                <a:defRPr lang="nb-NO"/>
              </a:defPPr>
              <a:lvl1pPr marL="108000" indent="-108000">
                <a:buFont typeface="Arial" pitchFamily="34" charset="0"/>
                <a:buChar char="•"/>
                <a:defRPr sz="1400">
                  <a:solidFill>
                    <a:schemeClr val="accent1">
                      <a:lumMod val="75000"/>
                    </a:schemeClr>
                  </a:solidFill>
                </a:defRPr>
              </a:lvl1pPr>
            </a:lstStyle>
            <a:p>
              <a:r>
                <a:rPr lang="nb-NO" sz="1200" dirty="0"/>
                <a:t>Kontinuerlig </a:t>
              </a:r>
              <a:r>
                <a:rPr lang="nb-NO" sz="1200" dirty="0" smtClean="0"/>
                <a:t>kompetanseheving</a:t>
              </a:r>
            </a:p>
            <a:p>
              <a:r>
                <a:rPr lang="nb-NO" sz="1200" dirty="0" smtClean="0"/>
                <a:t>"Kunde </a:t>
              </a:r>
              <a:r>
                <a:rPr lang="nb-NO" sz="1200" dirty="0" err="1" smtClean="0"/>
                <a:t>academy</a:t>
              </a:r>
              <a:r>
                <a:rPr lang="nb-NO" sz="1200" dirty="0"/>
                <a:t>"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50161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ett linje 12"/>
          <p:cNvCxnSpPr/>
          <p:nvPr/>
        </p:nvCxnSpPr>
        <p:spPr>
          <a:xfrm flipV="1">
            <a:off x="-12700" y="3001963"/>
            <a:ext cx="9144000" cy="71437"/>
          </a:xfrm>
          <a:prstGeom prst="line">
            <a:avLst/>
          </a:prstGeom>
          <a:ln w="15875" cap="rnd" cmpd="sng">
            <a:solidFill>
              <a:srgbClr val="BFBFB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465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1026" name="Picture 2" descr="C:\Users\Ola\Documents\Saga Innovation\Grafikk\LOGOS\ItsAllAbout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4187799"/>
            <a:ext cx="5532784" cy="995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9308"/>
            <a:ext cx="3605481" cy="2794248"/>
          </a:xfrm>
          <a:prstGeom prst="rect">
            <a:avLst/>
          </a:prstGeom>
          <a:effectLst>
            <a:reflection blurRad="50800" stA="52000" endPos="36000" dist="25400" dir="5400000" sy="-100000" algn="bl" rotWithShape="0"/>
          </a:effectLst>
        </p:spPr>
      </p:pic>
      <p:pic>
        <p:nvPicPr>
          <p:cNvPr id="4099" name="Picture 3" descr="C:\Users\Ola\Documents\Saga Innovation\Grafikk\STOCKPHOTOS\PPT\touching-technolog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09" t="9012" r="3004" b="19719"/>
          <a:stretch/>
        </p:blipFill>
        <p:spPr bwMode="auto">
          <a:xfrm>
            <a:off x="5076056" y="1314210"/>
            <a:ext cx="3096344" cy="175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11188" y="1920875"/>
            <a:ext cx="3816796" cy="1081088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tx2"/>
                </a:solidFill>
              </a:rPr>
              <a:t>Saga Innovation AS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188" y="3033713"/>
            <a:ext cx="3457575" cy="544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Kompetansehuset</a:t>
            </a:r>
            <a:endParaRPr lang="nb-NO" sz="12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684213" y="3001963"/>
            <a:ext cx="3887787" cy="0"/>
          </a:xfrm>
          <a:prstGeom prst="line">
            <a:avLst/>
          </a:prstGeom>
          <a:ln w="15875" cap="rnd" cmpd="sng">
            <a:solidFill>
              <a:srgbClr val="BFBFB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Forretningsidé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8713"/>
            <a:ext cx="8229600" cy="37719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b-NO" sz="16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b-NO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Saga 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Innovation skal være  et ledende </a:t>
            </a:r>
            <a:b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</a:br>
            <a: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kompetanse hus av opplæringsprodukter </a:t>
            </a: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/>
            </a:r>
            <a:b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</a:b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og konsulenttjenester 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i region </a:t>
            </a: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/>
            </a:r>
            <a:b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</a:b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Innlandet og 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Oslo/Akershus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b-NO" sz="16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Vi 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skal ha et personlig og skapende </a:t>
            </a: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/>
            </a:r>
            <a:b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</a:b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arbeidsmiljø med spisskompetanse 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innen </a:t>
            </a: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/>
            </a:r>
            <a:b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</a:br>
            <a:r>
              <a:rPr lang="nb-NO" sz="16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"</a:t>
            </a:r>
            <a:r>
              <a:rPr lang="nb-NO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People" og "Knowledge"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>
              <a:solidFill>
                <a:schemeClr val="bg1">
                  <a:lumMod val="50000"/>
                </a:schemeClr>
              </a:solidFill>
              <a:ea typeface="+mn-ea"/>
            </a:endParaRPr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4787205" y="1777380"/>
            <a:ext cx="4105275" cy="1755775"/>
          </a:xfrm>
          <a:prstGeom prst="wedgeEllipseCallou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 dirty="0"/>
          </a:p>
        </p:txBody>
      </p:sp>
      <p:pic>
        <p:nvPicPr>
          <p:cNvPr id="2050" name="Picture 2" descr="C:\Users\Ola\Documents\Saga Innovation\Grafikk\LOGOS\ItsAllAboutPeople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34" y="2326947"/>
            <a:ext cx="2936874" cy="528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Organisasjonskart</a:t>
            </a:r>
            <a:endParaRPr lang="nb-NO" dirty="0"/>
          </a:p>
        </p:txBody>
      </p:sp>
      <p:graphicFrame>
        <p:nvGraphicFramePr>
          <p:cNvPr id="7" name="Plassholder for innhold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6398079"/>
              </p:ext>
            </p:extLst>
          </p:nvPr>
        </p:nvGraphicFramePr>
        <p:xfrm>
          <a:off x="251520" y="985292"/>
          <a:ext cx="853979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73318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IT People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24300" y="1128713"/>
            <a:ext cx="4618038" cy="3771900"/>
          </a:xfrm>
        </p:spPr>
        <p:txBody>
          <a:bodyPr rtlCol="0">
            <a:normAutofit lnSpcReduction="1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200" dirty="0" smtClean="0">
                <a:solidFill>
                  <a:srgbClr val="7F7F7F"/>
                </a:solidFill>
                <a:ea typeface="+mn-ea"/>
              </a:rPr>
              <a:t>KOMPETANSETILFØRSEL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40-50 utleide konsulenter 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Stort </a:t>
            </a:r>
            <a:r>
              <a:rPr lang="nb-NO" sz="1600" dirty="0">
                <a:solidFill>
                  <a:srgbClr val="7F7F7F"/>
                </a:solidFill>
                <a:ea typeface="+mn-ea"/>
              </a:rPr>
              <a:t>nettverk med ulike konsulentprofiler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  <a:ea typeface="+mn-ea"/>
              </a:rPr>
              <a:t>D</a:t>
            </a:r>
            <a:r>
              <a:rPr lang="nb-NO" sz="1600" dirty="0" smtClean="0">
                <a:solidFill>
                  <a:srgbClr val="7F7F7F"/>
                </a:solidFill>
                <a:ea typeface="+mn-ea"/>
              </a:rPr>
              <a:t>rift- </a:t>
            </a:r>
            <a:r>
              <a:rPr lang="nb-NO" sz="1600" dirty="0">
                <a:solidFill>
                  <a:srgbClr val="7F7F7F"/>
                </a:solidFill>
                <a:ea typeface="+mn-ea"/>
              </a:rPr>
              <a:t>og </a:t>
            </a:r>
            <a:r>
              <a:rPr lang="nb-NO" sz="1600" dirty="0" smtClean="0">
                <a:solidFill>
                  <a:srgbClr val="7F7F7F"/>
                </a:solidFill>
                <a:ea typeface="+mn-ea"/>
              </a:rPr>
              <a:t>supportkonsulenter</a:t>
            </a:r>
            <a:endParaRPr lang="nb-NO" sz="1600" dirty="0">
              <a:solidFill>
                <a:srgbClr val="7F7F7F"/>
              </a:solidFill>
              <a:ea typeface="+mn-ea"/>
            </a:endParaRP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  <a:ea typeface="+mn-ea"/>
              </a:rPr>
              <a:t>Systemforvaltning og drift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Prosjektledelse</a:t>
            </a:r>
            <a:endParaRPr lang="nb-NO" sz="1600" dirty="0">
              <a:solidFill>
                <a:srgbClr val="7F7F7F"/>
              </a:solidFill>
              <a:ea typeface="+mn-ea"/>
            </a:endParaRP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  <a:ea typeface="+mn-ea"/>
              </a:rPr>
              <a:t>Databaseadministrasjon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Sagas fagskole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</a:rPr>
              <a:t>Egen </a:t>
            </a:r>
            <a:r>
              <a:rPr lang="nb-NO" sz="1600" dirty="0" smtClean="0">
                <a:solidFill>
                  <a:srgbClr val="7F7F7F"/>
                </a:solidFill>
              </a:rPr>
              <a:t>rekrutteringsarena</a:t>
            </a:r>
            <a:endParaRPr lang="nb-NO" sz="1600" dirty="0">
              <a:solidFill>
                <a:srgbClr val="7F7F7F"/>
              </a:solidFill>
              <a:ea typeface="+mn-ea"/>
            </a:endParaRP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  <a:ea typeface="+mn-ea"/>
              </a:rPr>
              <a:t>Regelmessig IT faglige kompetanse oppdatering </a:t>
            </a: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14300" indent="0" algn="ctr" eaLnBrk="1" fontAlgn="auto" hangingPunct="1">
              <a:spcAft>
                <a:spcPts val="0"/>
              </a:spcAft>
              <a:buNone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People – Knowledge - </a:t>
            </a:r>
            <a:r>
              <a:rPr lang="nb-NO" sz="1600" dirty="0" err="1" smtClean="0">
                <a:solidFill>
                  <a:srgbClr val="7F7F7F"/>
                </a:solidFill>
                <a:ea typeface="+mn-ea"/>
              </a:rPr>
              <a:t>Availability</a:t>
            </a: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>
              <a:solidFill>
                <a:srgbClr val="7F7F7F"/>
              </a:solidFill>
              <a:ea typeface="+mn-ea"/>
            </a:endParaRPr>
          </a:p>
        </p:txBody>
      </p:sp>
      <p:cxnSp>
        <p:nvCxnSpPr>
          <p:cNvPr id="10" name="Rett linje 9"/>
          <p:cNvCxnSpPr/>
          <p:nvPr/>
        </p:nvCxnSpPr>
        <p:spPr>
          <a:xfrm>
            <a:off x="3492500" y="3144838"/>
            <a:ext cx="4967288" cy="0"/>
          </a:xfrm>
          <a:prstGeom prst="line">
            <a:avLst/>
          </a:prstGeom>
          <a:ln w="15875" cap="rnd" cmpd="sng">
            <a:solidFill>
              <a:srgbClr val="BFBFB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Ola\Documents\Saga Innovation\Grafikk\STOCKPHOTOS\Shutterstock\PPT\ITPeop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13"/>
          <a:stretch/>
        </p:blipFill>
        <p:spPr bwMode="auto">
          <a:xfrm>
            <a:off x="683568" y="1225550"/>
            <a:ext cx="2636838" cy="37607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IT Studies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24300" y="1128713"/>
            <a:ext cx="4618038" cy="37719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200" dirty="0" smtClean="0">
                <a:solidFill>
                  <a:srgbClr val="7F7F7F"/>
                </a:solidFill>
                <a:ea typeface="+mn-ea"/>
              </a:rPr>
              <a:t>KOMPETANSEHEVING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  <a:ea typeface="+mn-ea"/>
              </a:rPr>
              <a:t>Offentlig godkjent IT teknisk fagskole </a:t>
            </a: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Markedsrettet fagplan som gjenspeiler kompetansebehovet i bedriftsmarkedet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Ettertraktete studier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Unikt konsept for Service desk</a:t>
            </a:r>
            <a:endParaRPr lang="nb-NO" sz="1600" dirty="0">
              <a:solidFill>
                <a:srgbClr val="7F7F7F"/>
              </a:solidFill>
              <a:ea typeface="+mn-ea"/>
            </a:endParaRP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err="1" smtClean="0">
                <a:solidFill>
                  <a:srgbClr val="7F7F7F"/>
                </a:solidFill>
                <a:ea typeface="+mn-ea"/>
              </a:rPr>
              <a:t>Ca</a:t>
            </a:r>
            <a:r>
              <a:rPr lang="nb-NO" sz="1600" dirty="0" smtClean="0">
                <a:solidFill>
                  <a:srgbClr val="7F7F7F"/>
                </a:solidFill>
                <a:ea typeface="+mn-ea"/>
              </a:rPr>
              <a:t> 300 elever uteksaminert siden 2001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200" dirty="0" smtClean="0">
                <a:solidFill>
                  <a:srgbClr val="7F7F7F"/>
                </a:solidFill>
                <a:ea typeface="+mn-ea"/>
              </a:rPr>
              <a:t>UNIK FAGSKOLE</a:t>
            </a:r>
            <a:endParaRPr lang="nb-NO" sz="1200" dirty="0">
              <a:solidFill>
                <a:srgbClr val="7F7F7F"/>
              </a:solidFill>
              <a:ea typeface="+mn-ea"/>
            </a:endParaRPr>
          </a:p>
          <a:p>
            <a:pPr marL="400050" indent="-28575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UTDANNELSE – PRAKSIS - JOBB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>
              <a:solidFill>
                <a:srgbClr val="7F7F7F"/>
              </a:solidFill>
              <a:ea typeface="+mn-ea"/>
            </a:endParaRPr>
          </a:p>
        </p:txBody>
      </p:sp>
      <p:cxnSp>
        <p:nvCxnSpPr>
          <p:cNvPr id="10" name="Rett linje 9"/>
          <p:cNvCxnSpPr/>
          <p:nvPr/>
        </p:nvCxnSpPr>
        <p:spPr>
          <a:xfrm>
            <a:off x="3492500" y="3144838"/>
            <a:ext cx="4967288" cy="0"/>
          </a:xfrm>
          <a:prstGeom prst="line">
            <a:avLst/>
          </a:prstGeom>
          <a:ln w="15875" cap="rnd" cmpd="sng">
            <a:solidFill>
              <a:srgbClr val="BFBFB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Ola\Documents\Saga Innovation\Grafikk\STOCKPHOTOS\Shutterstock\PPT\ITStud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2" y="1163942"/>
            <a:ext cx="2619169" cy="39258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1497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a\Documents\Saga Innovation\Grafikk\STOCKPHOTOS\Shutterstock\shutterstock_817934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81"/>
          <a:stretch/>
        </p:blipFill>
        <p:spPr bwMode="auto">
          <a:xfrm>
            <a:off x="683568" y="1159995"/>
            <a:ext cx="2710836" cy="39297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IT Services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24300" y="1128713"/>
            <a:ext cx="4618038" cy="3771900"/>
          </a:xfrm>
        </p:spPr>
        <p:txBody>
          <a:bodyPr rtlCol="0">
            <a:normAutofit fontScale="70000" lnSpcReduction="2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200" dirty="0" smtClean="0">
                <a:solidFill>
                  <a:srgbClr val="7F7F7F"/>
                </a:solidFill>
                <a:ea typeface="+mn-ea"/>
              </a:rPr>
              <a:t>KOMPETANSETJENESTER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  <a:ea typeface="+mn-ea"/>
              </a:rPr>
              <a:t>IT Operations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Drift- og supporttjenester for SMB markedet</a:t>
            </a:r>
          </a:p>
          <a:p>
            <a:pPr marL="1257300"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IT Operations</a:t>
            </a:r>
          </a:p>
          <a:p>
            <a:pPr marL="1257300"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IT </a:t>
            </a:r>
            <a:r>
              <a:rPr lang="nb-NO" sz="1600" dirty="0" err="1" smtClean="0">
                <a:solidFill>
                  <a:srgbClr val="7F7F7F"/>
                </a:solidFill>
                <a:ea typeface="+mn-ea"/>
              </a:rPr>
              <a:t>Monitoring</a:t>
            </a: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257300"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IT </a:t>
            </a:r>
            <a:r>
              <a:rPr lang="nb-NO" sz="1600" dirty="0" err="1" smtClean="0">
                <a:solidFill>
                  <a:srgbClr val="7F7F7F"/>
                </a:solidFill>
                <a:ea typeface="+mn-ea"/>
              </a:rPr>
              <a:t>Maintenance</a:t>
            </a: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257300" lvl="2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IT </a:t>
            </a:r>
            <a:r>
              <a:rPr lang="nb-NO" sz="1600" dirty="0" err="1" smtClean="0">
                <a:solidFill>
                  <a:srgbClr val="7F7F7F"/>
                </a:solidFill>
                <a:ea typeface="+mn-ea"/>
              </a:rPr>
              <a:t>Consulting</a:t>
            </a: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</a:rPr>
              <a:t>IT </a:t>
            </a:r>
            <a:r>
              <a:rPr lang="nb-NO" sz="1600" dirty="0">
                <a:solidFill>
                  <a:srgbClr val="7F7F7F"/>
                </a:solidFill>
              </a:rPr>
              <a:t>Service Desk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>
                <a:solidFill>
                  <a:srgbClr val="7F7F7F"/>
                </a:solidFill>
              </a:rPr>
              <a:t>Nivå 1 til 3</a:t>
            </a: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IT Solutions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Utvikling og prosjektledelse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Internett- intranett- og ekstranettløsninger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Skreddersydd programvare</a:t>
            </a:r>
          </a:p>
          <a:p>
            <a:pPr marL="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Kurs for bedriftsmarkedet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Skreddersydde tekniske- og sluttbrukerkurs</a:t>
            </a:r>
          </a:p>
          <a:p>
            <a:pPr marL="857250"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err="1" smtClean="0">
                <a:solidFill>
                  <a:srgbClr val="7F7F7F"/>
                </a:solidFill>
                <a:ea typeface="+mn-ea"/>
              </a:rPr>
              <a:t>KnowledgeGroups</a:t>
            </a:r>
            <a:r>
              <a:rPr lang="nb-NO" sz="1600" dirty="0" smtClean="0">
                <a:solidFill>
                  <a:srgbClr val="7F7F7F"/>
                </a:solidFill>
                <a:ea typeface="+mn-ea"/>
              </a:rPr>
              <a:t> partner i Hedmark, Oppland og Nordre Akershus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1600" dirty="0" smtClean="0">
              <a:solidFill>
                <a:srgbClr val="7F7F7F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1200" dirty="0" smtClean="0">
                <a:solidFill>
                  <a:srgbClr val="7F7F7F"/>
                </a:solidFill>
                <a:ea typeface="+mn-ea"/>
              </a:rPr>
              <a:t>UNIK FLEKSIBILITET OG SKALERBARHET</a:t>
            </a:r>
            <a:endParaRPr lang="nb-NO" sz="1200" dirty="0">
              <a:solidFill>
                <a:srgbClr val="7F7F7F"/>
              </a:solidFill>
              <a:ea typeface="+mn-ea"/>
            </a:endParaRPr>
          </a:p>
          <a:p>
            <a:pPr marL="400050" indent="-28575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nb-NO" sz="1600" dirty="0" smtClean="0">
                <a:solidFill>
                  <a:srgbClr val="7F7F7F"/>
                </a:solidFill>
                <a:ea typeface="+mn-ea"/>
              </a:rPr>
              <a:t>SERVICEDESK – VIKARPOOL - DRIFTSTJENESTER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3492500" y="3144838"/>
            <a:ext cx="4967288" cy="0"/>
          </a:xfrm>
          <a:prstGeom prst="line">
            <a:avLst/>
          </a:prstGeom>
          <a:ln w="15875" cap="rnd" cmpd="sng">
            <a:solidFill>
              <a:srgbClr val="BFBFB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7154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IT Services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879773571"/>
              </p:ext>
            </p:extLst>
          </p:nvPr>
        </p:nvGraphicFramePr>
        <p:xfrm>
          <a:off x="4906969" y="3474459"/>
          <a:ext cx="3439921" cy="44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288176557"/>
              </p:ext>
            </p:extLst>
          </p:nvPr>
        </p:nvGraphicFramePr>
        <p:xfrm>
          <a:off x="1197249" y="1894858"/>
          <a:ext cx="3102673" cy="48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811230106"/>
              </p:ext>
            </p:extLst>
          </p:nvPr>
        </p:nvGraphicFramePr>
        <p:xfrm>
          <a:off x="1197249" y="2260408"/>
          <a:ext cx="3102673" cy="50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4227084396"/>
              </p:ext>
            </p:extLst>
          </p:nvPr>
        </p:nvGraphicFramePr>
        <p:xfrm>
          <a:off x="1197250" y="2648282"/>
          <a:ext cx="3102674" cy="50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2254258202"/>
              </p:ext>
            </p:extLst>
          </p:nvPr>
        </p:nvGraphicFramePr>
        <p:xfrm>
          <a:off x="1197249" y="3036155"/>
          <a:ext cx="3102673" cy="50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868694636"/>
              </p:ext>
            </p:extLst>
          </p:nvPr>
        </p:nvGraphicFramePr>
        <p:xfrm>
          <a:off x="1197249" y="3418250"/>
          <a:ext cx="3102673" cy="50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1200606520"/>
              </p:ext>
            </p:extLst>
          </p:nvPr>
        </p:nvGraphicFramePr>
        <p:xfrm>
          <a:off x="4906969" y="2406510"/>
          <a:ext cx="3439921" cy="42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348572989"/>
              </p:ext>
            </p:extLst>
          </p:nvPr>
        </p:nvGraphicFramePr>
        <p:xfrm>
          <a:off x="4906969" y="3103594"/>
          <a:ext cx="3439921" cy="44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="" xmlns:p14="http://schemas.microsoft.com/office/powerpoint/2010/main" val="1717668442"/>
              </p:ext>
            </p:extLst>
          </p:nvPr>
        </p:nvGraphicFramePr>
        <p:xfrm>
          <a:off x="4906969" y="2755052"/>
          <a:ext cx="3439920" cy="42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="" xmlns:p14="http://schemas.microsoft.com/office/powerpoint/2010/main" val="977842823"/>
              </p:ext>
            </p:extLst>
          </p:nvPr>
        </p:nvGraphicFramePr>
        <p:xfrm>
          <a:off x="725104" y="1388988"/>
          <a:ext cx="7689233" cy="61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="" xmlns:p14="http://schemas.microsoft.com/office/powerpoint/2010/main" val="3175900889"/>
              </p:ext>
            </p:extLst>
          </p:nvPr>
        </p:nvGraphicFramePr>
        <p:xfrm>
          <a:off x="4434822" y="1900638"/>
          <a:ext cx="3902987" cy="61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sp>
        <p:nvSpPr>
          <p:cNvPr id="19" name="Rektangel 18"/>
          <p:cNvSpPr/>
          <p:nvPr/>
        </p:nvSpPr>
        <p:spPr>
          <a:xfrm>
            <a:off x="1187624" y="3980328"/>
            <a:ext cx="7128792" cy="605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Fleksibelt og skalerbart etter kundens behov og kompleksitet</a:t>
            </a:r>
            <a:endParaRPr lang="nb-NO" sz="2000" dirty="0"/>
          </a:p>
        </p:txBody>
      </p:sp>
    </p:spTree>
    <p:extLst>
      <p:ext uri="{BB962C8B-B14F-4D97-AF65-F5344CB8AC3E}">
        <p14:creationId xmlns="" xmlns:p14="http://schemas.microsoft.com/office/powerpoint/2010/main" val="2069530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IT Service desk – Skalerbare løsninger</a:t>
            </a:r>
          </a:p>
        </p:txBody>
      </p:sp>
      <p:sp>
        <p:nvSpPr>
          <p:cNvPr id="20" name="Avrundet rektangel 19"/>
          <p:cNvSpPr/>
          <p:nvPr/>
        </p:nvSpPr>
        <p:spPr>
          <a:xfrm>
            <a:off x="1376049" y="3533126"/>
            <a:ext cx="6911077" cy="98520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Avrundet rektangel 20"/>
          <p:cNvSpPr/>
          <p:nvPr/>
        </p:nvSpPr>
        <p:spPr>
          <a:xfrm>
            <a:off x="1376049" y="2406948"/>
            <a:ext cx="6911077" cy="102583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Avrundet rektangel 21"/>
          <p:cNvSpPr/>
          <p:nvPr/>
        </p:nvSpPr>
        <p:spPr>
          <a:xfrm>
            <a:off x="1376049" y="1279402"/>
            <a:ext cx="6911077" cy="1066461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/>
          <p:cNvSpPr txBox="1"/>
          <p:nvPr/>
        </p:nvSpPr>
        <p:spPr>
          <a:xfrm>
            <a:off x="5655387" y="3654062"/>
            <a:ext cx="23964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Nivå</a:t>
            </a:r>
            <a:r>
              <a:rPr lang="nb-NO" sz="12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Bemanningstjenester </a:t>
            </a:r>
            <a:r>
              <a:rPr lang="nb-NO" sz="1100" b="1" dirty="0" err="1" smtClean="0">
                <a:solidFill>
                  <a:schemeClr val="accent1">
                    <a:lumMod val="75000"/>
                  </a:schemeClr>
                </a:solidFill>
              </a:rPr>
              <a:t>onsite</a:t>
            </a:r>
            <a:endParaRPr lang="nb-NO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Opplæring hos og av oppdragsgiver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628038" y="2461846"/>
            <a:ext cx="2659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solidFill>
                  <a:schemeClr val="accent1">
                    <a:lumMod val="75000"/>
                  </a:schemeClr>
                </a:solidFill>
              </a:rPr>
              <a:t>Nivå 2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Bemanningstjenester </a:t>
            </a:r>
            <a:r>
              <a:rPr lang="nb-NO" sz="1100" b="1" dirty="0" err="1" smtClean="0">
                <a:solidFill>
                  <a:schemeClr val="accent1">
                    <a:lumMod val="75000"/>
                  </a:schemeClr>
                </a:solidFill>
              </a:rPr>
              <a:t>onsite</a:t>
            </a:r>
            <a:endParaRPr lang="nb-NO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44000" indent="-144000">
              <a:buFont typeface="Arial" pitchFamily="34" charset="0"/>
              <a:buChar char="•"/>
            </a:pP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Dedikert vikarpool </a:t>
            </a:r>
          </a:p>
          <a:p>
            <a:pPr marL="601200" lvl="1" indent="-144000">
              <a:buFont typeface="Arial" pitchFamily="34" charset="0"/>
              <a:buChar char="•"/>
            </a:pP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Rekrutteres fra fagskolen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nb-NO" sz="1100" b="1" dirty="0">
                <a:solidFill>
                  <a:schemeClr val="accent1">
                    <a:lumMod val="75000"/>
                  </a:schemeClr>
                </a:solidFill>
              </a:rPr>
              <a:t>Opplæring </a:t>
            </a: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i samarbeid med kunde</a:t>
            </a:r>
          </a:p>
        </p:txBody>
      </p:sp>
      <p:sp>
        <p:nvSpPr>
          <p:cNvPr id="25" name="Pil opp og ned 24"/>
          <p:cNvSpPr/>
          <p:nvPr/>
        </p:nvSpPr>
        <p:spPr>
          <a:xfrm>
            <a:off x="827584" y="1345332"/>
            <a:ext cx="446240" cy="3117996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100" b="1" spc="300" dirty="0" smtClean="0">
                <a:solidFill>
                  <a:schemeClr val="bg1">
                    <a:lumMod val="95000"/>
                  </a:schemeClr>
                </a:solidFill>
              </a:rPr>
              <a:t>Skalerbart etter behov</a:t>
            </a:r>
            <a:endParaRPr lang="nb-NO" sz="1100" b="1" spc="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5655387" y="1400337"/>
            <a:ext cx="23403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 smtClean="0">
                <a:solidFill>
                  <a:schemeClr val="accent1">
                    <a:lumMod val="75000"/>
                  </a:schemeClr>
                </a:solidFill>
              </a:rPr>
              <a:t>Nivå 3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Full </a:t>
            </a:r>
            <a:r>
              <a:rPr lang="nb-NO" sz="1100" b="1" dirty="0" err="1" smtClean="0">
                <a:solidFill>
                  <a:schemeClr val="accent1">
                    <a:lumMod val="75000"/>
                  </a:schemeClr>
                </a:solidFill>
              </a:rPr>
              <a:t>outsourcing</a:t>
            </a: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 – Saga Innovation</a:t>
            </a:r>
          </a:p>
          <a:p>
            <a:pPr marL="144000" indent="-144000">
              <a:buFont typeface="Arial" pitchFamily="34" charset="0"/>
              <a:buChar char="•"/>
            </a:pPr>
            <a:r>
              <a:rPr lang="nb-NO" sz="1100" b="1" dirty="0" smtClean="0">
                <a:solidFill>
                  <a:schemeClr val="accent1">
                    <a:lumMod val="75000"/>
                  </a:schemeClr>
                </a:solidFill>
              </a:rPr>
              <a:t>På oppdragsgivers infrastruktur</a:t>
            </a:r>
          </a:p>
        </p:txBody>
      </p:sp>
      <p:grpSp>
        <p:nvGrpSpPr>
          <p:cNvPr id="27" name="Gruppe 26"/>
          <p:cNvGrpSpPr/>
          <p:nvPr/>
        </p:nvGrpSpPr>
        <p:grpSpPr>
          <a:xfrm>
            <a:off x="1481823" y="3622379"/>
            <a:ext cx="4146175" cy="774073"/>
            <a:chOff x="562" y="1846"/>
            <a:chExt cx="4899159" cy="1533789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Avrundet rektangel 27"/>
            <p:cNvSpPr/>
            <p:nvPr/>
          </p:nvSpPr>
          <p:spPr>
            <a:xfrm>
              <a:off x="562" y="1846"/>
              <a:ext cx="4899159" cy="15337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Avrundet rektangel 4"/>
            <p:cNvSpPr/>
            <p:nvPr/>
          </p:nvSpPr>
          <p:spPr>
            <a:xfrm>
              <a:off x="45485" y="46769"/>
              <a:ext cx="4809313" cy="144394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Konsulentutleie Service Desk </a:t>
              </a:r>
              <a:r>
                <a:rPr lang="nb-NO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onsite</a:t>
              </a: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hos kunde</a:t>
              </a:r>
            </a:p>
          </p:txBody>
        </p:sp>
      </p:grpSp>
      <p:grpSp>
        <p:nvGrpSpPr>
          <p:cNvPr id="30" name="Gruppe 29"/>
          <p:cNvGrpSpPr/>
          <p:nvPr/>
        </p:nvGrpSpPr>
        <p:grpSpPr>
          <a:xfrm>
            <a:off x="1481822" y="2496201"/>
            <a:ext cx="2708410" cy="814700"/>
            <a:chOff x="562" y="1623669"/>
            <a:chExt cx="3200282" cy="1533789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Avrundet rektangel 30"/>
            <p:cNvSpPr/>
            <p:nvPr/>
          </p:nvSpPr>
          <p:spPr>
            <a:xfrm>
              <a:off x="562" y="1623669"/>
              <a:ext cx="3200282" cy="15337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Avrundet rektangel 4"/>
            <p:cNvSpPr/>
            <p:nvPr/>
          </p:nvSpPr>
          <p:spPr>
            <a:xfrm>
              <a:off x="45485" y="1668592"/>
              <a:ext cx="3110436" cy="144394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Konsulentutleie Service Desk </a:t>
              </a:r>
              <a:r>
                <a:rPr lang="nb-NO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onsite</a:t>
              </a: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hos kunde</a:t>
              </a: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4301647" y="2496201"/>
            <a:ext cx="1326351" cy="814700"/>
            <a:chOff x="3332492" y="1623669"/>
            <a:chExt cx="1567229" cy="1533789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Avrundet rektangel 33"/>
            <p:cNvSpPr/>
            <p:nvPr/>
          </p:nvSpPr>
          <p:spPr>
            <a:xfrm>
              <a:off x="3332492" y="1623669"/>
              <a:ext cx="1567229" cy="15337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Avrundet rektangel 6"/>
            <p:cNvSpPr/>
            <p:nvPr/>
          </p:nvSpPr>
          <p:spPr>
            <a:xfrm>
              <a:off x="3377415" y="1668592"/>
              <a:ext cx="1477383" cy="144394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Vikarpool </a:t>
              </a:r>
              <a:r>
                <a:rPr lang="nb-NO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onsite</a:t>
              </a: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</a:t>
              </a:r>
              <a:r>
                <a:rPr lang="nb-NO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offsite</a:t>
              </a:r>
              <a:endPara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Gruppe 35"/>
          <p:cNvGrpSpPr/>
          <p:nvPr/>
        </p:nvGrpSpPr>
        <p:grpSpPr>
          <a:xfrm>
            <a:off x="1481823" y="1368655"/>
            <a:ext cx="1326351" cy="855327"/>
            <a:chOff x="562" y="3245491"/>
            <a:chExt cx="1567229" cy="1533789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Avrundet rektangel 36"/>
            <p:cNvSpPr/>
            <p:nvPr/>
          </p:nvSpPr>
          <p:spPr>
            <a:xfrm>
              <a:off x="562" y="3245491"/>
              <a:ext cx="1567229" cy="15337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Avrundet rektangel 4"/>
            <p:cNvSpPr/>
            <p:nvPr/>
          </p:nvSpPr>
          <p:spPr>
            <a:xfrm>
              <a:off x="45485" y="3290414"/>
              <a:ext cx="1477383" cy="144394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Outsourcing</a:t>
              </a: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Service Desk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Onsite/</a:t>
              </a:r>
              <a:r>
                <a:rPr lang="nb-NO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offsite</a:t>
              </a:r>
              <a:endPara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2885609" y="1368655"/>
            <a:ext cx="1326351" cy="855327"/>
            <a:chOff x="1633615" y="3245491"/>
            <a:chExt cx="1567229" cy="1533789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Avrundet rektangel 39"/>
            <p:cNvSpPr/>
            <p:nvPr/>
          </p:nvSpPr>
          <p:spPr>
            <a:xfrm>
              <a:off x="1633615" y="3245491"/>
              <a:ext cx="1567229" cy="15337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Avrundet rektangel 6"/>
            <p:cNvSpPr/>
            <p:nvPr/>
          </p:nvSpPr>
          <p:spPr>
            <a:xfrm>
              <a:off x="1678538" y="3290414"/>
              <a:ext cx="1477383" cy="14439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Teamleder / IM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nb-NO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Service Desk</a:t>
              </a:r>
            </a:p>
          </p:txBody>
        </p:sp>
      </p:grpSp>
      <p:grpSp>
        <p:nvGrpSpPr>
          <p:cNvPr id="42" name="Gruppe 41"/>
          <p:cNvGrpSpPr/>
          <p:nvPr/>
        </p:nvGrpSpPr>
        <p:grpSpPr>
          <a:xfrm>
            <a:off x="4301647" y="1368655"/>
            <a:ext cx="1326351" cy="855327"/>
            <a:chOff x="3332492" y="3245491"/>
            <a:chExt cx="1567229" cy="1533789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Avrundet rektangel 42"/>
            <p:cNvSpPr/>
            <p:nvPr/>
          </p:nvSpPr>
          <p:spPr>
            <a:xfrm>
              <a:off x="3332492" y="3245491"/>
              <a:ext cx="1567229" cy="15337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Avrundet rektangel 8"/>
            <p:cNvSpPr/>
            <p:nvPr/>
          </p:nvSpPr>
          <p:spPr>
            <a:xfrm>
              <a:off x="3377415" y="3290414"/>
              <a:ext cx="1477383" cy="144394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Vikarpool </a:t>
              </a:r>
              <a:r>
                <a:rPr lang="nb-NO" sz="1100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onsite</a:t>
              </a:r>
              <a:r>
                <a:rPr lang="nb-NO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</a:t>
              </a:r>
              <a:r>
                <a:rPr lang="nb-NO" sz="1100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offsite</a:t>
              </a:r>
              <a:endParaRPr lang="nb-NO" sz="1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249768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ywebtext">
  <a:themeElements>
    <a:clrScheme name="Fullmån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7000">
              <a:schemeClr val="accent5">
                <a:lumMod val="60000"/>
                <a:lumOff val="40000"/>
              </a:schemeClr>
            </a:gs>
            <a:gs pos="88000">
              <a:schemeClr val="accent5">
                <a:lumMod val="50000"/>
              </a:schemeClr>
            </a:gs>
            <a:gs pos="51000">
              <a:srgbClr val="1893B2"/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DocuLive xmlns="9e35d77f-6acd-43cf-ac56-9ea97d22c14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25B91353701942810620D4A1329ACE" ma:contentTypeVersion="11" ma:contentTypeDescription="Opprett et nytt dokument." ma:contentTypeScope="" ma:versionID="26495aeddb34ea75d0752007d5f0b9af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a3cd0afcff1eed2bd8852e3864928932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post fra" ma:hidden="true" ma:internalName="EmailFrom">
      <xsd:simpleType>
        <xsd:restriction base="dms:Text"/>
      </xsd:simpleType>
    </xsd:element>
    <xsd:element name="EmailSubject" ma:index="15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DocuLive" ma:index="16" nillable="true" ma:displayName="WebSak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8" ma:displayName="Kommentarer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97A01E-D23A-4E5E-BE41-F54F894BB79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e35d77f-6acd-43cf-ac56-9ea97d22c143"/>
  </ds:schemaRefs>
</ds:datastoreItem>
</file>

<file path=customXml/itemProps2.xml><?xml version="1.0" encoding="utf-8"?>
<ds:datastoreItem xmlns:ds="http://schemas.openxmlformats.org/officeDocument/2006/customXml" ds:itemID="{16D13E01-991A-48A1-9446-C284D650C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35d77f-6acd-43cf-ac56-9ea97d22c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B77B8C-3599-409A-B907-22CD1C9AD0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312</Words>
  <Application>Microsoft Office PowerPoint</Application>
  <PresentationFormat>Skjermfremvisning (16:10)</PresentationFormat>
  <Paragraphs>133</Paragraphs>
  <Slides>11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brandywebtext</vt:lpstr>
      <vt:lpstr>Lysbilde 1</vt:lpstr>
      <vt:lpstr>Saga Innovation AS</vt:lpstr>
      <vt:lpstr>Forretningsidé</vt:lpstr>
      <vt:lpstr>Organisasjonskart</vt:lpstr>
      <vt:lpstr>IT People </vt:lpstr>
      <vt:lpstr>IT Studies</vt:lpstr>
      <vt:lpstr>IT Services</vt:lpstr>
      <vt:lpstr>IT Services</vt:lpstr>
      <vt:lpstr>IT Service desk – Skalerbare løsninger</vt:lpstr>
      <vt:lpstr>Unikt konsept</vt:lpstr>
      <vt:lpstr>Lysbilde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Simensen</dc:creator>
  <cp:lastModifiedBy>Øystein Holmedal-Hagen</cp:lastModifiedBy>
  <cp:revision>161</cp:revision>
  <dcterms:created xsi:type="dcterms:W3CDTF">2012-06-06T09:09:24Z</dcterms:created>
  <dcterms:modified xsi:type="dcterms:W3CDTF">2013-12-05T16:31:01Z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0x0101007625B91353701942810620D4A1329ACE</vt:lpwstr>
  </property>
</Properties>
</file>