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sldIdLst>
    <p:sldId id="256" r:id="rId6"/>
    <p:sldId id="264" r:id="rId7"/>
    <p:sldId id="287" r:id="rId8"/>
    <p:sldId id="302" r:id="rId9"/>
    <p:sldId id="292" r:id="rId10"/>
    <p:sldId id="295" r:id="rId11"/>
    <p:sldId id="261" r:id="rId12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821F3CA-1A8D-401C-8282-22E41EC92888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25A2E1A-AF19-46E1-8BA2-C2A148A1E66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CF2B5-5896-422D-B678-941033712E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2F7D-6DEA-4265-A269-34C34B78D89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9B742-43AA-4AD0-A4AD-1309455C51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0A4EA-81FD-4D97-BBF8-BBBC4E3BD0E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E0AF1-8447-459B-B2CF-2CDFDC8E56E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A3B5-1B3E-43EF-9FE4-1372E1EC63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2DE62-6CE2-4D47-A3A9-75E50BB9C62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B8C8E-28E2-488A-AFD0-91FD30AB74B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B14C5-BE30-4910-A136-49BA245984B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6840F-76FE-4846-A88A-BD5977C50BC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5BD5A-02F7-42CC-B492-571EC28448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4E5B18-F152-4964-8080-598A1ECCEF2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2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188913"/>
            <a:ext cx="93503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063" y="404813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2713" y="215900"/>
            <a:ext cx="637857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1331913" cy="148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 altLang="nb-NO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7740650" y="260350"/>
            <a:ext cx="1008063" cy="936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 alt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611188" y="1844675"/>
            <a:ext cx="2952750" cy="25860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altLang="nb-NO" sz="2400"/>
              <a:t>Fagskolen Telemark:</a:t>
            </a:r>
          </a:p>
          <a:p>
            <a:pPr>
              <a:spcBef>
                <a:spcPct val="50000"/>
              </a:spcBef>
            </a:pPr>
            <a:r>
              <a:rPr lang="nb-NO" altLang="nb-NO" sz="2400"/>
              <a:t>222 studenter:</a:t>
            </a:r>
          </a:p>
          <a:p>
            <a:pPr eaLnBrk="0" hangingPunct="0"/>
            <a:r>
              <a:rPr lang="nb-NO" altLang="nb-NO"/>
              <a:t>BYGG:       55</a:t>
            </a:r>
          </a:p>
          <a:p>
            <a:pPr eaLnBrk="0" hangingPunct="0"/>
            <a:r>
              <a:rPr lang="nb-NO" altLang="nb-NO"/>
              <a:t>ELKRAFT: 79</a:t>
            </a:r>
          </a:p>
          <a:p>
            <a:pPr eaLnBrk="0" hangingPunct="0"/>
            <a:r>
              <a:rPr lang="nb-NO" altLang="nb-NO"/>
              <a:t>MASKIN:   25</a:t>
            </a:r>
          </a:p>
          <a:p>
            <a:pPr eaLnBrk="0" hangingPunct="0"/>
            <a:r>
              <a:rPr lang="nb-NO" altLang="nb-NO"/>
              <a:t>HELSE:     63</a:t>
            </a:r>
            <a:endParaRPr lang="nb-NO" altLang="nb-NO" sz="240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95738" y="1844675"/>
            <a:ext cx="3889375" cy="29543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altLang="nb-NO" sz="2400"/>
              <a:t>Fagskolene på Østlandet:</a:t>
            </a:r>
          </a:p>
          <a:p>
            <a:pPr>
              <a:spcBef>
                <a:spcPct val="50000"/>
              </a:spcBef>
            </a:pPr>
            <a:endParaRPr lang="nb-NO" altLang="nb-NO" sz="2400"/>
          </a:p>
          <a:p>
            <a:pPr eaLnBrk="0" hangingPunct="0"/>
            <a:r>
              <a:rPr lang="nb-NO" altLang="nb-NO"/>
              <a:t>Fagskolen Innlandet:    ~ 800</a:t>
            </a:r>
          </a:p>
          <a:p>
            <a:pPr eaLnBrk="0" hangingPunct="0"/>
            <a:r>
              <a:rPr lang="nb-NO" altLang="nb-NO"/>
              <a:t>Fagskolen i Oslo:             550</a:t>
            </a:r>
          </a:p>
          <a:p>
            <a:pPr eaLnBrk="0" hangingPunct="0"/>
            <a:r>
              <a:rPr lang="nb-NO" altLang="nb-NO"/>
              <a:t>Østfold fagskole:              340</a:t>
            </a:r>
          </a:p>
          <a:p>
            <a:pPr eaLnBrk="0" hangingPunct="0"/>
            <a:r>
              <a:rPr lang="nb-NO" altLang="nb-NO"/>
              <a:t>Fagskolen i Vestfold:        227</a:t>
            </a:r>
          </a:p>
          <a:p>
            <a:pPr eaLnBrk="0" hangingPunct="0"/>
            <a:r>
              <a:rPr lang="nb-NO" altLang="nb-NO"/>
              <a:t>Fagskolen Telemark:        222</a:t>
            </a:r>
          </a:p>
          <a:p>
            <a:pPr eaLnBrk="0" hangingPunct="0"/>
            <a:r>
              <a:rPr lang="nb-NO" altLang="nb-NO"/>
              <a:t>Fagskolen Tinius Olsen:   336</a:t>
            </a:r>
          </a:p>
          <a:p>
            <a:pPr eaLnBrk="0" hangingPunct="0"/>
            <a:r>
              <a:rPr lang="nb-NO" altLang="nb-NO"/>
              <a:t>Sum:                              2.475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088" y="1628775"/>
            <a:ext cx="6985000" cy="2400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dirty="0"/>
              <a:t>DE ENKELTE FAGSKOLENE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Små enheter, hver for seg: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nb-NO" dirty="0"/>
              <a:t>Ressurser til egenutvikling, egen utviklingskraft: 	</a:t>
            </a:r>
            <a:r>
              <a:rPr lang="nb-NO" sz="3200" dirty="0">
                <a:solidFill>
                  <a:srgbClr val="FF0000"/>
                </a:solidFill>
              </a:rPr>
              <a:t>0</a:t>
            </a:r>
            <a:endParaRPr lang="nb-NO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nb-NO" dirty="0"/>
              <a:t>Forhandlingsstyrke overfor H/U 			</a:t>
            </a:r>
            <a:r>
              <a:rPr lang="nb-NO" sz="3200" dirty="0">
                <a:solidFill>
                  <a:srgbClr val="FF0000"/>
                </a:solidFill>
              </a:rPr>
              <a:t>0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nb-NO" dirty="0"/>
              <a:t>«Stemme» i utdanningsdebatten: 		</a:t>
            </a:r>
            <a:r>
              <a:rPr lang="nb-NO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99" name="TekstSylinder 4"/>
          <p:cNvSpPr txBox="1">
            <a:spLocks noChangeArrowheads="1"/>
          </p:cNvSpPr>
          <p:nvPr/>
        </p:nvSpPr>
        <p:spPr bwMode="auto">
          <a:xfrm>
            <a:off x="979488" y="4292600"/>
            <a:ext cx="6985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nb-NO"/>
              <a:t>LØSNING:</a:t>
            </a:r>
          </a:p>
          <a:p>
            <a:endParaRPr lang="nb-NO" altLang="nb-NO"/>
          </a:p>
          <a:p>
            <a:r>
              <a:rPr lang="nb-NO" altLang="nb-NO" sz="3200"/>
              <a:t>Regionalt samarbeid </a:t>
            </a:r>
            <a:r>
              <a:rPr lang="nb-NO" altLang="nb-NO" sz="2000"/>
              <a:t>for selv å være aktive i, og styre utviklingen for fagskolesektoren.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277938"/>
            <a:ext cx="6364288" cy="534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498725"/>
            <a:ext cx="47339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kstSylinder 2"/>
          <p:cNvSpPr txBox="1">
            <a:spLocks noChangeArrowheads="1"/>
          </p:cNvSpPr>
          <p:nvPr/>
        </p:nvSpPr>
        <p:spPr bwMode="auto">
          <a:xfrm>
            <a:off x="539750" y="1628775"/>
            <a:ext cx="2376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nb-NO" sz="2400">
                <a:solidFill>
                  <a:srgbClr val="FF0000"/>
                </a:solidFill>
              </a:rPr>
              <a:t>Valgmuligheter:</a:t>
            </a:r>
          </a:p>
        </p:txBody>
      </p:sp>
      <p:sp>
        <p:nvSpPr>
          <p:cNvPr id="4" name="Bildeforklaring formet som en ellipse 3"/>
          <p:cNvSpPr/>
          <p:nvPr/>
        </p:nvSpPr>
        <p:spPr>
          <a:xfrm>
            <a:off x="5292725" y="2066925"/>
            <a:ext cx="3024188" cy="2036763"/>
          </a:xfrm>
          <a:prstGeom prst="wedgeEllipseCallout">
            <a:avLst>
              <a:gd name="adj1" fmla="val -153919"/>
              <a:gd name="adj2" fmla="val 69845"/>
            </a:avLst>
          </a:prstGeom>
          <a:solidFill>
            <a:schemeClr val="accent1">
              <a:alpha val="47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3200" dirty="0">
                <a:solidFill>
                  <a:srgbClr val="FF0000"/>
                </a:solidFill>
              </a:rPr>
              <a:t>Fint!</a:t>
            </a:r>
          </a:p>
          <a:p>
            <a:pPr algn="ctr">
              <a:defRPr/>
            </a:pPr>
            <a:endParaRPr lang="nb-NO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nb-NO" sz="2800" dirty="0">
                <a:solidFill>
                  <a:srgbClr val="FF0000"/>
                </a:solidFill>
              </a:rPr>
              <a:t>Men…..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ppoverbøyd pil 29"/>
          <p:cNvSpPr/>
          <p:nvPr/>
        </p:nvSpPr>
        <p:spPr>
          <a:xfrm rot="16200000">
            <a:off x="2521745" y="3269456"/>
            <a:ext cx="290512" cy="365125"/>
          </a:xfrm>
          <a:prstGeom prst="bentUpArrow">
            <a:avLst>
              <a:gd name="adj1" fmla="val 23585"/>
              <a:gd name="adj2" fmla="val 25000"/>
              <a:gd name="adj3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7171" name="TekstSylinder 2"/>
          <p:cNvSpPr txBox="1">
            <a:spLocks noChangeArrowheads="1"/>
          </p:cNvSpPr>
          <p:nvPr/>
        </p:nvSpPr>
        <p:spPr bwMode="auto">
          <a:xfrm>
            <a:off x="2555875" y="663575"/>
            <a:ext cx="2447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nb-NO" sz="2400">
                <a:solidFill>
                  <a:srgbClr val="FF0000"/>
                </a:solidFill>
              </a:rPr>
              <a:t>Visjoner…..</a:t>
            </a:r>
          </a:p>
        </p:txBody>
      </p:sp>
      <p:sp>
        <p:nvSpPr>
          <p:cNvPr id="7172" name="TekstSylinder 2"/>
          <p:cNvSpPr txBox="1">
            <a:spLocks noChangeArrowheads="1"/>
          </p:cNvSpPr>
          <p:nvPr/>
        </p:nvSpPr>
        <p:spPr bwMode="auto">
          <a:xfrm>
            <a:off x="468313" y="5876925"/>
            <a:ext cx="3382962" cy="261938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100" b="1"/>
              <a:t>Barne- og mellomtrinn</a:t>
            </a:r>
          </a:p>
        </p:txBody>
      </p:sp>
      <p:sp>
        <p:nvSpPr>
          <p:cNvPr id="7173" name="TekstSylinder 6"/>
          <p:cNvSpPr txBox="1">
            <a:spLocks noChangeArrowheads="1"/>
          </p:cNvSpPr>
          <p:nvPr/>
        </p:nvSpPr>
        <p:spPr bwMode="auto">
          <a:xfrm>
            <a:off x="468313" y="5614988"/>
            <a:ext cx="3382962" cy="261937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100" b="1"/>
              <a:t>Ungdomsskole</a:t>
            </a:r>
          </a:p>
        </p:txBody>
      </p:sp>
      <p:sp>
        <p:nvSpPr>
          <p:cNvPr id="7174" name="TekstSylinder 7"/>
          <p:cNvSpPr txBox="1">
            <a:spLocks noChangeArrowheads="1"/>
          </p:cNvSpPr>
          <p:nvPr/>
        </p:nvSpPr>
        <p:spPr bwMode="auto">
          <a:xfrm>
            <a:off x="468313" y="5229225"/>
            <a:ext cx="3382962" cy="26193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100" b="1"/>
              <a:t>Videregående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468313" y="3141663"/>
            <a:ext cx="1223962" cy="129222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nb-NO" dirty="0"/>
          </a:p>
          <a:p>
            <a:pPr algn="ctr">
              <a:defRPr/>
            </a:pPr>
            <a:r>
              <a:rPr lang="nb-NO" sz="1200" b="1" dirty="0"/>
              <a:t>Høyskole</a:t>
            </a:r>
          </a:p>
          <a:p>
            <a:pPr algn="ctr">
              <a:defRPr/>
            </a:pPr>
            <a:endParaRPr lang="nb-NO" sz="1200" b="1" dirty="0"/>
          </a:p>
          <a:p>
            <a:pPr algn="ctr">
              <a:defRPr/>
            </a:pPr>
            <a:r>
              <a:rPr lang="nb-NO" sz="1200" b="1" dirty="0"/>
              <a:t>Bachelor</a:t>
            </a:r>
          </a:p>
          <a:p>
            <a:pPr algn="ctr">
              <a:defRPr/>
            </a:pPr>
            <a:endParaRPr lang="nb-NO" sz="1200" b="1" dirty="0"/>
          </a:p>
          <a:p>
            <a:pPr algn="ctr">
              <a:defRPr/>
            </a:pPr>
            <a:endParaRPr lang="nb-NO" sz="1200" b="1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468313" y="2060575"/>
            <a:ext cx="1223962" cy="63182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1200" b="1" dirty="0"/>
              <a:t>Høyskole</a:t>
            </a:r>
          </a:p>
          <a:p>
            <a:pPr algn="ctr">
              <a:defRPr/>
            </a:pPr>
            <a:endParaRPr lang="nb-NO" sz="1100" dirty="0"/>
          </a:p>
          <a:p>
            <a:pPr algn="ctr">
              <a:defRPr/>
            </a:pPr>
            <a:r>
              <a:rPr lang="nb-NO" sz="1200" b="1" dirty="0"/>
              <a:t>Master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468313" y="1557338"/>
            <a:ext cx="3382962" cy="26035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1100" b="1" dirty="0" err="1"/>
              <a:t>Ph</a:t>
            </a:r>
            <a:r>
              <a:rPr lang="nb-NO" sz="1100" b="1" dirty="0"/>
              <a:t>. D.</a:t>
            </a:r>
          </a:p>
        </p:txBody>
      </p:sp>
      <p:sp>
        <p:nvSpPr>
          <p:cNvPr id="6" name="Pil opp 5"/>
          <p:cNvSpPr/>
          <p:nvPr/>
        </p:nvSpPr>
        <p:spPr>
          <a:xfrm>
            <a:off x="971550" y="4652963"/>
            <a:ext cx="107950" cy="43180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3" name="Pil opp 12"/>
          <p:cNvSpPr/>
          <p:nvPr/>
        </p:nvSpPr>
        <p:spPr>
          <a:xfrm>
            <a:off x="971550" y="1844675"/>
            <a:ext cx="107950" cy="144463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9" name="Bøyd pil 8"/>
          <p:cNvSpPr/>
          <p:nvPr/>
        </p:nvSpPr>
        <p:spPr>
          <a:xfrm rot="16200000">
            <a:off x="1601670" y="4383106"/>
            <a:ext cx="288032" cy="82809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39171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7181" name="TekstSylinder 14"/>
          <p:cNvSpPr txBox="1">
            <a:spLocks noChangeArrowheads="1"/>
          </p:cNvSpPr>
          <p:nvPr/>
        </p:nvSpPr>
        <p:spPr bwMode="auto">
          <a:xfrm>
            <a:off x="2339975" y="4652963"/>
            <a:ext cx="1520825" cy="431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100" b="1"/>
              <a:t>Fagbrev / yrkespraksis</a:t>
            </a:r>
          </a:p>
        </p:txBody>
      </p:sp>
      <p:sp>
        <p:nvSpPr>
          <p:cNvPr id="16" name="TekstSylinder 15"/>
          <p:cNvSpPr txBox="1"/>
          <p:nvPr/>
        </p:nvSpPr>
        <p:spPr>
          <a:xfrm>
            <a:off x="2627313" y="3746500"/>
            <a:ext cx="1223962" cy="646113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endParaRPr lang="nb-NO" sz="1200" b="1" dirty="0"/>
          </a:p>
          <a:p>
            <a:pPr algn="ctr">
              <a:defRPr/>
            </a:pPr>
            <a:r>
              <a:rPr lang="nb-NO" sz="1200" b="1" dirty="0"/>
              <a:t>Fagskole</a:t>
            </a:r>
          </a:p>
          <a:p>
            <a:pPr algn="ctr">
              <a:defRPr/>
            </a:pPr>
            <a:endParaRPr lang="nb-NO" sz="1200" b="1" dirty="0"/>
          </a:p>
        </p:txBody>
      </p:sp>
      <p:sp>
        <p:nvSpPr>
          <p:cNvPr id="17" name="Pil opp 16"/>
          <p:cNvSpPr/>
          <p:nvPr/>
        </p:nvSpPr>
        <p:spPr>
          <a:xfrm>
            <a:off x="3167063" y="4465638"/>
            <a:ext cx="109537" cy="115887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8" name="TekstSylinder 17"/>
          <p:cNvSpPr txBox="1"/>
          <p:nvPr/>
        </p:nvSpPr>
        <p:spPr>
          <a:xfrm>
            <a:off x="2627313" y="2936875"/>
            <a:ext cx="1223962" cy="27622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1200" b="1" dirty="0"/>
              <a:t>Prof. bachelor</a:t>
            </a:r>
          </a:p>
        </p:txBody>
      </p:sp>
      <p:sp>
        <p:nvSpPr>
          <p:cNvPr id="19" name="Pil opp 18"/>
          <p:cNvSpPr/>
          <p:nvPr/>
        </p:nvSpPr>
        <p:spPr>
          <a:xfrm>
            <a:off x="971550" y="2852738"/>
            <a:ext cx="107950" cy="14446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2" name="Pil høyre 11"/>
          <p:cNvSpPr/>
          <p:nvPr/>
        </p:nvSpPr>
        <p:spPr>
          <a:xfrm>
            <a:off x="4716463" y="3619500"/>
            <a:ext cx="719137" cy="241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grpSp>
        <p:nvGrpSpPr>
          <p:cNvPr id="2" name="Gruppe 7"/>
          <p:cNvGrpSpPr>
            <a:grpSpLocks/>
          </p:cNvGrpSpPr>
          <p:nvPr/>
        </p:nvGrpSpPr>
        <p:grpSpPr bwMode="auto">
          <a:xfrm>
            <a:off x="2411413" y="3281363"/>
            <a:ext cx="490537" cy="434975"/>
            <a:chOff x="3276600" y="296768"/>
            <a:chExt cx="490820" cy="434943"/>
          </a:xfrm>
        </p:grpSpPr>
        <p:sp>
          <p:nvSpPr>
            <p:cNvPr id="7" name="Rektangel 6"/>
            <p:cNvSpPr/>
            <p:nvPr/>
          </p:nvSpPr>
          <p:spPr>
            <a:xfrm>
              <a:off x="3276600" y="296768"/>
              <a:ext cx="490820" cy="4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b-NO"/>
            </a:p>
          </p:txBody>
        </p:sp>
        <p:sp>
          <p:nvSpPr>
            <p:cNvPr id="14" name="Pil mot venstre og opp 13"/>
            <p:cNvSpPr/>
            <p:nvPr/>
          </p:nvSpPr>
          <p:spPr>
            <a:xfrm>
              <a:off x="3403673" y="382487"/>
              <a:ext cx="255734" cy="263506"/>
            </a:xfrm>
            <a:prstGeom prst="leftUpArrow">
              <a:avLst>
                <a:gd name="adj1" fmla="val 25000"/>
                <a:gd name="adj2" fmla="val 23141"/>
                <a:gd name="adj3" fmla="val 25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b-NO"/>
            </a:p>
          </p:txBody>
        </p:sp>
      </p:grpSp>
      <p:sp>
        <p:nvSpPr>
          <p:cNvPr id="7188" name="TekstSylinder 19"/>
          <p:cNvSpPr txBox="1">
            <a:spLocks noChangeArrowheads="1"/>
          </p:cNvSpPr>
          <p:nvPr/>
        </p:nvSpPr>
        <p:spPr bwMode="auto">
          <a:xfrm>
            <a:off x="5651500" y="3562350"/>
            <a:ext cx="2449513" cy="3079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400"/>
              <a:t>Fagskoleingeniør</a:t>
            </a:r>
          </a:p>
        </p:txBody>
      </p:sp>
      <p:sp>
        <p:nvSpPr>
          <p:cNvPr id="23" name="Pil høyre 22"/>
          <p:cNvSpPr/>
          <p:nvPr/>
        </p:nvSpPr>
        <p:spPr>
          <a:xfrm>
            <a:off x="4716463" y="2924175"/>
            <a:ext cx="719137" cy="21748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35861" name="TekstSylinder 23"/>
          <p:cNvSpPr txBox="1">
            <a:spLocks noChangeArrowheads="1"/>
          </p:cNvSpPr>
          <p:nvPr/>
        </p:nvSpPr>
        <p:spPr bwMode="auto">
          <a:xfrm>
            <a:off x="5651500" y="2905125"/>
            <a:ext cx="2449513" cy="3079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400"/>
              <a:t>PBa (Profesjonsbachelor)</a:t>
            </a:r>
          </a:p>
        </p:txBody>
      </p:sp>
      <p:sp>
        <p:nvSpPr>
          <p:cNvPr id="35862" name="TekstSylinder 25"/>
          <p:cNvSpPr txBox="1">
            <a:spLocks noChangeArrowheads="1"/>
          </p:cNvSpPr>
          <p:nvPr/>
        </p:nvSpPr>
        <p:spPr bwMode="auto">
          <a:xfrm>
            <a:off x="5911850" y="2593975"/>
            <a:ext cx="2447925" cy="3063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400"/>
              <a:t>Yrkesfaglærer</a:t>
            </a:r>
          </a:p>
        </p:txBody>
      </p:sp>
      <p:sp>
        <p:nvSpPr>
          <p:cNvPr id="22" name="TekstSylinder 21"/>
          <p:cNvSpPr txBox="1">
            <a:spLocks noChangeArrowheads="1"/>
          </p:cNvSpPr>
          <p:nvPr/>
        </p:nvSpPr>
        <p:spPr bwMode="auto">
          <a:xfrm>
            <a:off x="2219325" y="1985963"/>
            <a:ext cx="1943100" cy="2462212"/>
          </a:xfrm>
          <a:prstGeom prst="rect">
            <a:avLst/>
          </a:prstGeom>
          <a:solidFill>
            <a:srgbClr val="92D050">
              <a:alpha val="52940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altLang="nb-NO" sz="1400"/>
              <a:t>Yrkeshøgskolen øst</a:t>
            </a:r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  <a:p>
            <a:pPr algn="ctr"/>
            <a:endParaRPr lang="nb-NO" altLang="nb-NO" sz="1400"/>
          </a:p>
        </p:txBody>
      </p:sp>
      <p:sp>
        <p:nvSpPr>
          <p:cNvPr id="25" name="TekstSylinder 24"/>
          <p:cNvSpPr txBox="1">
            <a:spLocks noChangeArrowheads="1"/>
          </p:cNvSpPr>
          <p:nvPr/>
        </p:nvSpPr>
        <p:spPr bwMode="auto">
          <a:xfrm>
            <a:off x="4643438" y="4221163"/>
            <a:ext cx="38163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nb-NO"/>
              <a:t>… Å kunne bygge videre på oppnådd kompetanse i sømløse utdanningsløp! </a:t>
            </a:r>
          </a:p>
          <a:p>
            <a:r>
              <a:rPr lang="nb-NO" altLang="nb-NO"/>
              <a:t>3 – 5.000 «ingeniør»-stillinger av de 16.000 ledige kan fylles med gode yrkesutøvere med en slik Pba.</a:t>
            </a:r>
          </a:p>
          <a:p>
            <a:r>
              <a:rPr lang="nb-NO" altLang="nb-NO" sz="2400">
                <a:solidFill>
                  <a:srgbClr val="FF0000"/>
                </a:solidFill>
              </a:rPr>
              <a:t>Den virkelige Y-veien! </a:t>
            </a:r>
          </a:p>
        </p:txBody>
      </p:sp>
      <p:sp>
        <p:nvSpPr>
          <p:cNvPr id="3" name="TekstSylinder 2"/>
          <p:cNvSpPr txBox="1">
            <a:spLocks noChangeArrowheads="1"/>
          </p:cNvSpPr>
          <p:nvPr/>
        </p:nvSpPr>
        <p:spPr bwMode="auto">
          <a:xfrm>
            <a:off x="2987675" y="3306763"/>
            <a:ext cx="863600" cy="338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nb-NO" sz="1600"/>
              <a:t>Kurs</a:t>
            </a:r>
          </a:p>
        </p:txBody>
      </p:sp>
      <p:sp>
        <p:nvSpPr>
          <p:cNvPr id="4" name="Oppoverbøyd pil 3"/>
          <p:cNvSpPr/>
          <p:nvPr/>
        </p:nvSpPr>
        <p:spPr>
          <a:xfrm rot="16200000">
            <a:off x="2521745" y="2383631"/>
            <a:ext cx="290512" cy="365125"/>
          </a:xfrm>
          <a:prstGeom prst="bentUpArrow">
            <a:avLst>
              <a:gd name="adj1" fmla="val 23585"/>
              <a:gd name="adj2" fmla="val 25000"/>
              <a:gd name="adj3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29" name="TekstSylinder 28"/>
          <p:cNvSpPr txBox="1">
            <a:spLocks noChangeArrowheads="1"/>
          </p:cNvSpPr>
          <p:nvPr/>
        </p:nvSpPr>
        <p:spPr bwMode="auto">
          <a:xfrm>
            <a:off x="2987675" y="2514600"/>
            <a:ext cx="863600" cy="338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nb-NO" sz="1600"/>
              <a:t>Kurs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  <p:bldP spid="35861" grpId="0" animBg="1"/>
      <p:bldP spid="35862" grpId="0" animBg="1"/>
      <p:bldP spid="22" grpId="0" animBg="1"/>
      <p:bldP spid="25" grpId="0"/>
      <p:bldP spid="3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7" descr="tmtfgam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557338"/>
            <a:ext cx="8075612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25B91353701942810620D4A1329ACE" ma:contentTypeVersion="11" ma:contentTypeDescription="Opprett et nytt dokument." ma:contentTypeScope="" ma:versionID="26495aeddb34ea75d0752007d5f0b9af">
  <xsd:schema xmlns:xsd="http://www.w3.org/2001/XMLSchema" xmlns:xs="http://www.w3.org/2001/XMLSchema" xmlns:p="http://schemas.microsoft.com/office/2006/metadata/properties" xmlns:ns1="http://schemas.microsoft.com/sharepoint/v3" xmlns:ns2="9e35d77f-6acd-43cf-ac56-9ea97d22c143" targetNamespace="http://schemas.microsoft.com/office/2006/metadata/properties" ma:root="true" ma:fieldsID="a3cd0afcff1eed2bd8852e3864928932" ns1:_="" ns2:_="">
    <xsd:import namespace="http://schemas.microsoft.com/sharepoint/v3"/>
    <xsd:import namespace="9e35d77f-6acd-43cf-ac56-9ea97d22c143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DocuL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11" nillable="true" ma:displayName="Avsender av e-post" ma:hidden="true" ma:internalName="EmailSender">
      <xsd:simpleType>
        <xsd:restriction base="dms:Note">
          <xsd:maxLength value="255"/>
        </xsd:restriction>
      </xsd:simpleType>
    </xsd:element>
    <xsd:element name="EmailTo" ma:index="12" nillable="true" ma:displayName="E-post til" ma:hidden="true" ma:internalName="EmailTo">
      <xsd:simpleType>
        <xsd:restriction base="dms:Note">
          <xsd:maxLength value="255"/>
        </xsd:restriction>
      </xsd:simpleType>
    </xsd:element>
    <xsd:element name="EmailCc" ma:index="13" nillable="true" ma:displayName="Kopi av e-post til" ma:hidden="true" ma:internalName="EmailCc">
      <xsd:simpleType>
        <xsd:restriction base="dms:Note">
          <xsd:maxLength value="255"/>
        </xsd:restriction>
      </xsd:simpleType>
    </xsd:element>
    <xsd:element name="EmailFrom" ma:index="14" nillable="true" ma:displayName="E-post fra" ma:hidden="true" ma:internalName="EmailFrom">
      <xsd:simpleType>
        <xsd:restriction base="dms:Text"/>
      </xsd:simpleType>
    </xsd:element>
    <xsd:element name="EmailSubject" ma:index="15" nillable="true" ma:displayName="Emne i e-pos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d77f-6acd-43cf-ac56-9ea97d22c143" elementFormDefault="qualified">
    <xsd:import namespace="http://schemas.microsoft.com/office/2006/documentManagement/types"/>
    <xsd:import namespace="http://schemas.microsoft.com/office/infopath/2007/PartnerControls"/>
    <xsd:element name="DocuLive" ma:index="16" nillable="true" ma:displayName="WebSak" ma:internalName="DocuLive">
      <xsd:simpleType>
        <xsd:restriction base="dms:Text">
          <xsd:maxLength value="5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 ma:index="8" ma:displayName="Kommentarer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EmailTo xmlns="http://schemas.microsoft.com/sharepoint/v3" xsi:nil="true"/>
    <DocuLive xmlns="9e35d77f-6acd-43cf-ac56-9ea97d22c143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7C8576D-9F18-4687-8C92-D5FEF0E67C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52E717-2C20-4635-881E-8B6CCE5F267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0365B49-2AA9-48C9-B446-56F92C2B2B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e35d77f-6acd-43cf-ac56-9ea97d22c1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49538FF-2F78-44F3-93A3-264E9186D18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161</Words>
  <Application>Microsoft Office PowerPoint</Application>
  <PresentationFormat>Skjermfremvisning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Standard utforming</vt:lpstr>
      <vt:lpstr>Lysbilde 1</vt:lpstr>
      <vt:lpstr>Lysbilde 2</vt:lpstr>
      <vt:lpstr>Lysbilde 3</vt:lpstr>
      <vt:lpstr>Lysbilde 4</vt:lpstr>
      <vt:lpstr>Lysbilde 5</vt:lpstr>
      <vt:lpstr>Lysbilde 6</vt:lpstr>
      <vt:lpstr>Lysbilde 7</vt:lpstr>
    </vt:vector>
  </TitlesOfParts>
  <Company>TFK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thyj</dc:creator>
  <cp:lastModifiedBy>Øystein Holmedal-Hagen</cp:lastModifiedBy>
  <cp:revision>76</cp:revision>
  <dcterms:created xsi:type="dcterms:W3CDTF">2011-01-28T09:01:06Z</dcterms:created>
  <dcterms:modified xsi:type="dcterms:W3CDTF">2013-12-05T16:34:41Z</dcterms:modified>
</cp:coreProperties>
</file>