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9" r:id="rId5"/>
  </p:sldMasterIdLst>
  <p:notesMasterIdLst>
    <p:notesMasterId r:id="rId19"/>
  </p:notesMasterIdLst>
  <p:sldIdLst>
    <p:sldId id="256" r:id="rId6"/>
    <p:sldId id="267" r:id="rId7"/>
    <p:sldId id="257" r:id="rId8"/>
    <p:sldId id="259" r:id="rId9"/>
    <p:sldId id="260" r:id="rId10"/>
    <p:sldId id="263" r:id="rId11"/>
    <p:sldId id="261" r:id="rId12"/>
    <p:sldId id="262" r:id="rId13"/>
    <p:sldId id="264" r:id="rId14"/>
    <p:sldId id="258" r:id="rId15"/>
    <p:sldId id="265" r:id="rId16"/>
    <p:sldId id="266" r:id="rId17"/>
    <p:sldId id="268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758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B6CA0-EADC-4263-9090-3178AA9389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69D4AD3E-AF95-4B01-AD05-FED1A9FE920A}">
      <dgm:prSet phldrT="[Tekst]"/>
      <dgm:spPr/>
      <dgm:t>
        <a:bodyPr/>
        <a:lstStyle/>
        <a:p>
          <a:r>
            <a:rPr lang="nb-NO" dirty="0" err="1"/>
            <a:t>Announcement</a:t>
          </a:r>
          <a:endParaRPr lang="nn-NO" dirty="0"/>
        </a:p>
      </dgm:t>
    </dgm:pt>
    <dgm:pt modelId="{0917E54C-B15F-4F97-BA6F-FAC3831EA6B4}" type="parTrans" cxnId="{347D29F1-96F4-4600-A71B-919F9A985FFA}">
      <dgm:prSet/>
      <dgm:spPr/>
      <dgm:t>
        <a:bodyPr/>
        <a:lstStyle/>
        <a:p>
          <a:endParaRPr lang="nn-NO"/>
        </a:p>
      </dgm:t>
    </dgm:pt>
    <dgm:pt modelId="{F961363A-89D4-4BEA-94E2-0C8C79193451}" type="sibTrans" cxnId="{347D29F1-96F4-4600-A71B-919F9A985FFA}">
      <dgm:prSet/>
      <dgm:spPr/>
      <dgm:t>
        <a:bodyPr/>
        <a:lstStyle/>
        <a:p>
          <a:endParaRPr lang="nn-NO"/>
        </a:p>
      </dgm:t>
    </dgm:pt>
    <dgm:pt modelId="{8AF4CFD4-6A04-48E3-809C-44EFB872B7D5}">
      <dgm:prSet phldrT="[Tekst]"/>
      <dgm:spPr/>
      <dgm:t>
        <a:bodyPr/>
        <a:lstStyle/>
        <a:p>
          <a:r>
            <a:rPr lang="nb-NO" dirty="0" err="1"/>
            <a:t>Qualification</a:t>
          </a:r>
          <a:endParaRPr lang="nn-NO" dirty="0"/>
        </a:p>
      </dgm:t>
    </dgm:pt>
    <dgm:pt modelId="{1A6E068E-9C67-40CC-BB7B-A7200056067B}" type="parTrans" cxnId="{24F7ED1A-7A0F-474B-8249-85F99AA28D9F}">
      <dgm:prSet/>
      <dgm:spPr/>
      <dgm:t>
        <a:bodyPr/>
        <a:lstStyle/>
        <a:p>
          <a:endParaRPr lang="nn-NO"/>
        </a:p>
      </dgm:t>
    </dgm:pt>
    <dgm:pt modelId="{C2FF73D0-881A-4F67-A37A-6D4AF30FA038}" type="sibTrans" cxnId="{24F7ED1A-7A0F-474B-8249-85F99AA28D9F}">
      <dgm:prSet/>
      <dgm:spPr/>
      <dgm:t>
        <a:bodyPr/>
        <a:lstStyle/>
        <a:p>
          <a:endParaRPr lang="nn-NO"/>
        </a:p>
      </dgm:t>
    </dgm:pt>
    <dgm:pt modelId="{551E7A1C-1106-47D3-B4BE-53B7270677BA}">
      <dgm:prSet phldrT="[Tekst]"/>
      <dgm:spPr/>
      <dgm:t>
        <a:bodyPr/>
        <a:lstStyle/>
        <a:p>
          <a:r>
            <a:rPr lang="nb-NO" dirty="0" err="1"/>
            <a:t>Auction</a:t>
          </a:r>
          <a:r>
            <a:rPr lang="nb-NO" dirty="0"/>
            <a:t>/</a:t>
          </a:r>
        </a:p>
        <a:p>
          <a:r>
            <a:rPr lang="nb-NO" dirty="0" err="1"/>
            <a:t>competition</a:t>
          </a:r>
          <a:endParaRPr lang="nb-NO" dirty="0"/>
        </a:p>
      </dgm:t>
    </dgm:pt>
    <dgm:pt modelId="{A2CDF798-E867-43B0-8B71-8DF474A61BDE}" type="parTrans" cxnId="{DBA2C4FA-690F-4F64-9881-CDECA6EED3DB}">
      <dgm:prSet/>
      <dgm:spPr/>
      <dgm:t>
        <a:bodyPr/>
        <a:lstStyle/>
        <a:p>
          <a:endParaRPr lang="nn-NO"/>
        </a:p>
      </dgm:t>
    </dgm:pt>
    <dgm:pt modelId="{5B1C7A4A-4324-4BA7-83C2-54450086EC87}" type="sibTrans" cxnId="{DBA2C4FA-690F-4F64-9881-CDECA6EED3DB}">
      <dgm:prSet/>
      <dgm:spPr/>
      <dgm:t>
        <a:bodyPr/>
        <a:lstStyle/>
        <a:p>
          <a:endParaRPr lang="nn-NO"/>
        </a:p>
      </dgm:t>
    </dgm:pt>
    <dgm:pt modelId="{8B65DBD9-6114-4A1A-81F4-03F18CD06383}">
      <dgm:prSet phldrT="[Tekst]"/>
      <dgm:spPr/>
      <dgm:t>
        <a:bodyPr/>
        <a:lstStyle/>
        <a:p>
          <a:r>
            <a:rPr lang="nb-NO" dirty="0" err="1"/>
            <a:t>Award</a:t>
          </a:r>
          <a:r>
            <a:rPr lang="nb-NO" dirty="0"/>
            <a:t> </a:t>
          </a:r>
          <a:r>
            <a:rPr lang="nb-NO" dirty="0" err="1"/>
            <a:t>of</a:t>
          </a:r>
          <a:r>
            <a:rPr lang="nb-NO" dirty="0"/>
            <a:t> areas</a:t>
          </a:r>
          <a:endParaRPr lang="nn-NO" dirty="0"/>
        </a:p>
      </dgm:t>
    </dgm:pt>
    <dgm:pt modelId="{43F1020C-4C17-43C7-8D55-D4110CB423B6}" type="parTrans" cxnId="{D4744B7E-238B-43A4-B1A8-6E99B3EA7A5F}">
      <dgm:prSet/>
      <dgm:spPr/>
      <dgm:t>
        <a:bodyPr/>
        <a:lstStyle/>
        <a:p>
          <a:endParaRPr lang="nn-NO"/>
        </a:p>
      </dgm:t>
    </dgm:pt>
    <dgm:pt modelId="{D93420A0-DD71-46D5-8154-A2D04604EE63}" type="sibTrans" cxnId="{D4744B7E-238B-43A4-B1A8-6E99B3EA7A5F}">
      <dgm:prSet/>
      <dgm:spPr/>
      <dgm:t>
        <a:bodyPr/>
        <a:lstStyle/>
        <a:p>
          <a:endParaRPr lang="nn-NO"/>
        </a:p>
      </dgm:t>
    </dgm:pt>
    <dgm:pt modelId="{62262FD5-2053-438E-AFF7-4063DA2C23DD}" type="pres">
      <dgm:prSet presAssocID="{EA2B6CA0-EADC-4263-9090-3178AA938955}" presName="Name0" presStyleCnt="0">
        <dgm:presLayoutVars>
          <dgm:dir/>
          <dgm:resizeHandles val="exact"/>
        </dgm:presLayoutVars>
      </dgm:prSet>
      <dgm:spPr/>
    </dgm:pt>
    <dgm:pt modelId="{F26CF9B8-DCE9-4B3F-80FB-2A3154EED79A}" type="pres">
      <dgm:prSet presAssocID="{69D4AD3E-AF95-4B01-AD05-FED1A9FE920A}" presName="node" presStyleLbl="node1" presStyleIdx="0" presStyleCnt="4">
        <dgm:presLayoutVars>
          <dgm:bulletEnabled val="1"/>
        </dgm:presLayoutVars>
      </dgm:prSet>
      <dgm:spPr/>
    </dgm:pt>
    <dgm:pt modelId="{1E9A825C-4B58-4057-92AC-718990831163}" type="pres">
      <dgm:prSet presAssocID="{F961363A-89D4-4BEA-94E2-0C8C79193451}" presName="sibTrans" presStyleLbl="sibTrans2D1" presStyleIdx="0" presStyleCnt="3"/>
      <dgm:spPr/>
    </dgm:pt>
    <dgm:pt modelId="{D5D4DB29-E309-4072-8BE0-D05AD04904AF}" type="pres">
      <dgm:prSet presAssocID="{F961363A-89D4-4BEA-94E2-0C8C79193451}" presName="connectorText" presStyleLbl="sibTrans2D1" presStyleIdx="0" presStyleCnt="3"/>
      <dgm:spPr/>
    </dgm:pt>
    <dgm:pt modelId="{FFC3C3B9-CCC7-4BE1-AC9D-710F95BE3B37}" type="pres">
      <dgm:prSet presAssocID="{8AF4CFD4-6A04-48E3-809C-44EFB872B7D5}" presName="node" presStyleLbl="node1" presStyleIdx="1" presStyleCnt="4">
        <dgm:presLayoutVars>
          <dgm:bulletEnabled val="1"/>
        </dgm:presLayoutVars>
      </dgm:prSet>
      <dgm:spPr/>
    </dgm:pt>
    <dgm:pt modelId="{C8C220FE-F2D2-4D27-8D2B-A253B102CB51}" type="pres">
      <dgm:prSet presAssocID="{C2FF73D0-881A-4F67-A37A-6D4AF30FA038}" presName="sibTrans" presStyleLbl="sibTrans2D1" presStyleIdx="1" presStyleCnt="3"/>
      <dgm:spPr/>
    </dgm:pt>
    <dgm:pt modelId="{4B223486-08EF-481D-8037-FAC1E0704E41}" type="pres">
      <dgm:prSet presAssocID="{C2FF73D0-881A-4F67-A37A-6D4AF30FA038}" presName="connectorText" presStyleLbl="sibTrans2D1" presStyleIdx="1" presStyleCnt="3"/>
      <dgm:spPr/>
    </dgm:pt>
    <dgm:pt modelId="{6FA4FA89-5983-4015-A4C9-35B4D50FE720}" type="pres">
      <dgm:prSet presAssocID="{551E7A1C-1106-47D3-B4BE-53B7270677BA}" presName="node" presStyleLbl="node1" presStyleIdx="2" presStyleCnt="4">
        <dgm:presLayoutVars>
          <dgm:bulletEnabled val="1"/>
        </dgm:presLayoutVars>
      </dgm:prSet>
      <dgm:spPr/>
    </dgm:pt>
    <dgm:pt modelId="{E7445CF5-079F-470A-AE20-26EE9CD455BE}" type="pres">
      <dgm:prSet presAssocID="{5B1C7A4A-4324-4BA7-83C2-54450086EC87}" presName="sibTrans" presStyleLbl="sibTrans2D1" presStyleIdx="2" presStyleCnt="3"/>
      <dgm:spPr/>
    </dgm:pt>
    <dgm:pt modelId="{6883C798-E84E-44A2-8CB6-9C5328B4A286}" type="pres">
      <dgm:prSet presAssocID="{5B1C7A4A-4324-4BA7-83C2-54450086EC87}" presName="connectorText" presStyleLbl="sibTrans2D1" presStyleIdx="2" presStyleCnt="3"/>
      <dgm:spPr/>
    </dgm:pt>
    <dgm:pt modelId="{66ADBB08-578B-4CF1-8865-A0133138FC2C}" type="pres">
      <dgm:prSet presAssocID="{8B65DBD9-6114-4A1A-81F4-03F18CD06383}" presName="node" presStyleLbl="node1" presStyleIdx="3" presStyleCnt="4">
        <dgm:presLayoutVars>
          <dgm:bulletEnabled val="1"/>
        </dgm:presLayoutVars>
      </dgm:prSet>
      <dgm:spPr/>
    </dgm:pt>
  </dgm:ptLst>
  <dgm:cxnLst>
    <dgm:cxn modelId="{D072070C-7EBE-4C52-BC57-73C13709690C}" type="presOf" srcId="{551E7A1C-1106-47D3-B4BE-53B7270677BA}" destId="{6FA4FA89-5983-4015-A4C9-35B4D50FE720}" srcOrd="0" destOrd="0" presId="urn:microsoft.com/office/officeart/2005/8/layout/process1"/>
    <dgm:cxn modelId="{24F7ED1A-7A0F-474B-8249-85F99AA28D9F}" srcId="{EA2B6CA0-EADC-4263-9090-3178AA938955}" destId="{8AF4CFD4-6A04-48E3-809C-44EFB872B7D5}" srcOrd="1" destOrd="0" parTransId="{1A6E068E-9C67-40CC-BB7B-A7200056067B}" sibTransId="{C2FF73D0-881A-4F67-A37A-6D4AF30FA038}"/>
    <dgm:cxn modelId="{A8EE9A30-0201-4F4B-B8E0-34B18AE4BC47}" type="presOf" srcId="{F961363A-89D4-4BEA-94E2-0C8C79193451}" destId="{D5D4DB29-E309-4072-8BE0-D05AD04904AF}" srcOrd="1" destOrd="0" presId="urn:microsoft.com/office/officeart/2005/8/layout/process1"/>
    <dgm:cxn modelId="{D69FB33D-4667-48BC-8ED2-7E30F9B9F328}" type="presOf" srcId="{5B1C7A4A-4324-4BA7-83C2-54450086EC87}" destId="{E7445CF5-079F-470A-AE20-26EE9CD455BE}" srcOrd="0" destOrd="0" presId="urn:microsoft.com/office/officeart/2005/8/layout/process1"/>
    <dgm:cxn modelId="{EBE5766F-15E8-4D01-835B-5B78C7AAFF0C}" type="presOf" srcId="{69D4AD3E-AF95-4B01-AD05-FED1A9FE920A}" destId="{F26CF9B8-DCE9-4B3F-80FB-2A3154EED79A}" srcOrd="0" destOrd="0" presId="urn:microsoft.com/office/officeart/2005/8/layout/process1"/>
    <dgm:cxn modelId="{D4744B7E-238B-43A4-B1A8-6E99B3EA7A5F}" srcId="{EA2B6CA0-EADC-4263-9090-3178AA938955}" destId="{8B65DBD9-6114-4A1A-81F4-03F18CD06383}" srcOrd="3" destOrd="0" parTransId="{43F1020C-4C17-43C7-8D55-D4110CB423B6}" sibTransId="{D93420A0-DD71-46D5-8154-A2D04604EE63}"/>
    <dgm:cxn modelId="{8836628C-1FBF-4FE8-97AF-386F64143FB9}" type="presOf" srcId="{8AF4CFD4-6A04-48E3-809C-44EFB872B7D5}" destId="{FFC3C3B9-CCC7-4BE1-AC9D-710F95BE3B37}" srcOrd="0" destOrd="0" presId="urn:microsoft.com/office/officeart/2005/8/layout/process1"/>
    <dgm:cxn modelId="{652E0CA8-2A8C-4664-9162-B266BAA24BF9}" type="presOf" srcId="{8B65DBD9-6114-4A1A-81F4-03F18CD06383}" destId="{66ADBB08-578B-4CF1-8865-A0133138FC2C}" srcOrd="0" destOrd="0" presId="urn:microsoft.com/office/officeart/2005/8/layout/process1"/>
    <dgm:cxn modelId="{CB612CAA-6D57-432B-94E6-EA0F1D177D79}" type="presOf" srcId="{C2FF73D0-881A-4F67-A37A-6D4AF30FA038}" destId="{4B223486-08EF-481D-8037-FAC1E0704E41}" srcOrd="1" destOrd="0" presId="urn:microsoft.com/office/officeart/2005/8/layout/process1"/>
    <dgm:cxn modelId="{05A72CAB-4067-434C-B006-B7D91B0F6DA2}" type="presOf" srcId="{C2FF73D0-881A-4F67-A37A-6D4AF30FA038}" destId="{C8C220FE-F2D2-4D27-8D2B-A253B102CB51}" srcOrd="0" destOrd="0" presId="urn:microsoft.com/office/officeart/2005/8/layout/process1"/>
    <dgm:cxn modelId="{DF361FAC-86E2-4290-A973-AD8306507DED}" type="presOf" srcId="{EA2B6CA0-EADC-4263-9090-3178AA938955}" destId="{62262FD5-2053-438E-AFF7-4063DA2C23DD}" srcOrd="0" destOrd="0" presId="urn:microsoft.com/office/officeart/2005/8/layout/process1"/>
    <dgm:cxn modelId="{C3399EAC-0903-4FAD-8E45-07C7E53FB03F}" type="presOf" srcId="{5B1C7A4A-4324-4BA7-83C2-54450086EC87}" destId="{6883C798-E84E-44A2-8CB6-9C5328B4A286}" srcOrd="1" destOrd="0" presId="urn:microsoft.com/office/officeart/2005/8/layout/process1"/>
    <dgm:cxn modelId="{347D29F1-96F4-4600-A71B-919F9A985FFA}" srcId="{EA2B6CA0-EADC-4263-9090-3178AA938955}" destId="{69D4AD3E-AF95-4B01-AD05-FED1A9FE920A}" srcOrd="0" destOrd="0" parTransId="{0917E54C-B15F-4F97-BA6F-FAC3831EA6B4}" sibTransId="{F961363A-89D4-4BEA-94E2-0C8C79193451}"/>
    <dgm:cxn modelId="{DBA2C4FA-690F-4F64-9881-CDECA6EED3DB}" srcId="{EA2B6CA0-EADC-4263-9090-3178AA938955}" destId="{551E7A1C-1106-47D3-B4BE-53B7270677BA}" srcOrd="2" destOrd="0" parTransId="{A2CDF798-E867-43B0-8B71-8DF474A61BDE}" sibTransId="{5B1C7A4A-4324-4BA7-83C2-54450086EC87}"/>
    <dgm:cxn modelId="{7473A0FF-9CEA-409B-8AFF-86B7B680B260}" type="presOf" srcId="{F961363A-89D4-4BEA-94E2-0C8C79193451}" destId="{1E9A825C-4B58-4057-92AC-718990831163}" srcOrd="0" destOrd="0" presId="urn:microsoft.com/office/officeart/2005/8/layout/process1"/>
    <dgm:cxn modelId="{B91956B1-92E8-49A3-BF2B-80A01F562228}" type="presParOf" srcId="{62262FD5-2053-438E-AFF7-4063DA2C23DD}" destId="{F26CF9B8-DCE9-4B3F-80FB-2A3154EED79A}" srcOrd="0" destOrd="0" presId="urn:microsoft.com/office/officeart/2005/8/layout/process1"/>
    <dgm:cxn modelId="{E97B16FA-E83E-44BF-9E89-8D1B4E972804}" type="presParOf" srcId="{62262FD5-2053-438E-AFF7-4063DA2C23DD}" destId="{1E9A825C-4B58-4057-92AC-718990831163}" srcOrd="1" destOrd="0" presId="urn:microsoft.com/office/officeart/2005/8/layout/process1"/>
    <dgm:cxn modelId="{AE4646FC-E86B-46A4-A27B-1B4EFD686688}" type="presParOf" srcId="{1E9A825C-4B58-4057-92AC-718990831163}" destId="{D5D4DB29-E309-4072-8BE0-D05AD04904AF}" srcOrd="0" destOrd="0" presId="urn:microsoft.com/office/officeart/2005/8/layout/process1"/>
    <dgm:cxn modelId="{94A2F63A-0CC6-47BD-80EF-E6B75B8B432B}" type="presParOf" srcId="{62262FD5-2053-438E-AFF7-4063DA2C23DD}" destId="{FFC3C3B9-CCC7-4BE1-AC9D-710F95BE3B37}" srcOrd="2" destOrd="0" presId="urn:microsoft.com/office/officeart/2005/8/layout/process1"/>
    <dgm:cxn modelId="{942208EE-131B-44A0-9188-58C1DC43380B}" type="presParOf" srcId="{62262FD5-2053-438E-AFF7-4063DA2C23DD}" destId="{C8C220FE-F2D2-4D27-8D2B-A253B102CB51}" srcOrd="3" destOrd="0" presId="urn:microsoft.com/office/officeart/2005/8/layout/process1"/>
    <dgm:cxn modelId="{7311A063-2FBE-41E9-B4A2-0E1E5716D7B0}" type="presParOf" srcId="{C8C220FE-F2D2-4D27-8D2B-A253B102CB51}" destId="{4B223486-08EF-481D-8037-FAC1E0704E41}" srcOrd="0" destOrd="0" presId="urn:microsoft.com/office/officeart/2005/8/layout/process1"/>
    <dgm:cxn modelId="{394E053F-D1DD-4F16-85A8-5FAD0589C96F}" type="presParOf" srcId="{62262FD5-2053-438E-AFF7-4063DA2C23DD}" destId="{6FA4FA89-5983-4015-A4C9-35B4D50FE720}" srcOrd="4" destOrd="0" presId="urn:microsoft.com/office/officeart/2005/8/layout/process1"/>
    <dgm:cxn modelId="{EBFB6D33-F166-491F-9F29-B24C52FA0DA3}" type="presParOf" srcId="{62262FD5-2053-438E-AFF7-4063DA2C23DD}" destId="{E7445CF5-079F-470A-AE20-26EE9CD455BE}" srcOrd="5" destOrd="0" presId="urn:microsoft.com/office/officeart/2005/8/layout/process1"/>
    <dgm:cxn modelId="{0CE12198-9E56-48B6-B4D5-90A0942D2B54}" type="presParOf" srcId="{E7445CF5-079F-470A-AE20-26EE9CD455BE}" destId="{6883C798-E84E-44A2-8CB6-9C5328B4A286}" srcOrd="0" destOrd="0" presId="urn:microsoft.com/office/officeart/2005/8/layout/process1"/>
    <dgm:cxn modelId="{3FF30D28-5E31-4E02-9696-74795B7E6697}" type="presParOf" srcId="{62262FD5-2053-438E-AFF7-4063DA2C23DD}" destId="{66ADBB08-578B-4CF1-8865-A0133138FC2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B6CA0-EADC-4263-9090-3178AA9389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69D4AD3E-AF95-4B01-AD05-FED1A9FE920A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Announcement</a:t>
          </a:r>
          <a:endParaRPr lang="nn-NO" dirty="0"/>
        </a:p>
      </dgm:t>
    </dgm:pt>
    <dgm:pt modelId="{0917E54C-B15F-4F97-BA6F-FAC3831EA6B4}" type="parTrans" cxnId="{347D29F1-96F4-4600-A71B-919F9A985FFA}">
      <dgm:prSet/>
      <dgm:spPr/>
      <dgm:t>
        <a:bodyPr/>
        <a:lstStyle/>
        <a:p>
          <a:endParaRPr lang="nn-NO"/>
        </a:p>
      </dgm:t>
    </dgm:pt>
    <dgm:pt modelId="{F961363A-89D4-4BEA-94E2-0C8C79193451}" type="sibTrans" cxnId="{347D29F1-96F4-4600-A71B-919F9A985FFA}">
      <dgm:prSet/>
      <dgm:spPr/>
      <dgm:t>
        <a:bodyPr/>
        <a:lstStyle/>
        <a:p>
          <a:endParaRPr lang="nn-NO"/>
        </a:p>
      </dgm:t>
    </dgm:pt>
    <dgm:pt modelId="{8AF4CFD4-6A04-48E3-809C-44EFB872B7D5}">
      <dgm:prSet phldrT="[Tekst]"/>
      <dgm:spPr/>
      <dgm:t>
        <a:bodyPr/>
        <a:lstStyle/>
        <a:p>
          <a:r>
            <a:rPr lang="nb-NO" dirty="0" err="1"/>
            <a:t>Qualification</a:t>
          </a:r>
          <a:endParaRPr lang="nn-NO" dirty="0"/>
        </a:p>
      </dgm:t>
    </dgm:pt>
    <dgm:pt modelId="{1A6E068E-9C67-40CC-BB7B-A7200056067B}" type="parTrans" cxnId="{24F7ED1A-7A0F-474B-8249-85F99AA28D9F}">
      <dgm:prSet/>
      <dgm:spPr/>
      <dgm:t>
        <a:bodyPr/>
        <a:lstStyle/>
        <a:p>
          <a:endParaRPr lang="nn-NO"/>
        </a:p>
      </dgm:t>
    </dgm:pt>
    <dgm:pt modelId="{C2FF73D0-881A-4F67-A37A-6D4AF30FA038}" type="sibTrans" cxnId="{24F7ED1A-7A0F-474B-8249-85F99AA28D9F}">
      <dgm:prSet/>
      <dgm:spPr/>
      <dgm:t>
        <a:bodyPr/>
        <a:lstStyle/>
        <a:p>
          <a:endParaRPr lang="nn-NO"/>
        </a:p>
      </dgm:t>
    </dgm:pt>
    <dgm:pt modelId="{551E7A1C-1106-47D3-B4BE-53B7270677BA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Auction</a:t>
          </a:r>
          <a:r>
            <a:rPr lang="nb-NO" dirty="0"/>
            <a:t>/ </a:t>
          </a:r>
          <a:r>
            <a:rPr lang="nb-NO" dirty="0" err="1"/>
            <a:t>competition</a:t>
          </a:r>
          <a:endParaRPr lang="nb-NO" dirty="0"/>
        </a:p>
      </dgm:t>
    </dgm:pt>
    <dgm:pt modelId="{A2CDF798-E867-43B0-8B71-8DF474A61BDE}" type="parTrans" cxnId="{DBA2C4FA-690F-4F64-9881-CDECA6EED3DB}">
      <dgm:prSet/>
      <dgm:spPr/>
      <dgm:t>
        <a:bodyPr/>
        <a:lstStyle/>
        <a:p>
          <a:endParaRPr lang="nn-NO"/>
        </a:p>
      </dgm:t>
    </dgm:pt>
    <dgm:pt modelId="{5B1C7A4A-4324-4BA7-83C2-54450086EC87}" type="sibTrans" cxnId="{DBA2C4FA-690F-4F64-9881-CDECA6EED3DB}">
      <dgm:prSet/>
      <dgm:spPr/>
      <dgm:t>
        <a:bodyPr/>
        <a:lstStyle/>
        <a:p>
          <a:endParaRPr lang="nn-NO"/>
        </a:p>
      </dgm:t>
    </dgm:pt>
    <dgm:pt modelId="{8B65DBD9-6114-4A1A-81F4-03F18CD06383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Award</a:t>
          </a:r>
          <a:r>
            <a:rPr lang="nb-NO" dirty="0"/>
            <a:t> </a:t>
          </a:r>
          <a:r>
            <a:rPr lang="nb-NO" dirty="0" err="1"/>
            <a:t>of</a:t>
          </a:r>
          <a:r>
            <a:rPr lang="nb-NO" dirty="0"/>
            <a:t> areas</a:t>
          </a:r>
          <a:endParaRPr lang="nn-NO" dirty="0"/>
        </a:p>
      </dgm:t>
    </dgm:pt>
    <dgm:pt modelId="{43F1020C-4C17-43C7-8D55-D4110CB423B6}" type="parTrans" cxnId="{D4744B7E-238B-43A4-B1A8-6E99B3EA7A5F}">
      <dgm:prSet/>
      <dgm:spPr/>
      <dgm:t>
        <a:bodyPr/>
        <a:lstStyle/>
        <a:p>
          <a:endParaRPr lang="nn-NO"/>
        </a:p>
      </dgm:t>
    </dgm:pt>
    <dgm:pt modelId="{D93420A0-DD71-46D5-8154-A2D04604EE63}" type="sibTrans" cxnId="{D4744B7E-238B-43A4-B1A8-6E99B3EA7A5F}">
      <dgm:prSet/>
      <dgm:spPr/>
      <dgm:t>
        <a:bodyPr/>
        <a:lstStyle/>
        <a:p>
          <a:endParaRPr lang="nn-NO"/>
        </a:p>
      </dgm:t>
    </dgm:pt>
    <dgm:pt modelId="{62262FD5-2053-438E-AFF7-4063DA2C23DD}" type="pres">
      <dgm:prSet presAssocID="{EA2B6CA0-EADC-4263-9090-3178AA938955}" presName="Name0" presStyleCnt="0">
        <dgm:presLayoutVars>
          <dgm:dir/>
          <dgm:resizeHandles val="exact"/>
        </dgm:presLayoutVars>
      </dgm:prSet>
      <dgm:spPr/>
    </dgm:pt>
    <dgm:pt modelId="{F26CF9B8-DCE9-4B3F-80FB-2A3154EED79A}" type="pres">
      <dgm:prSet presAssocID="{69D4AD3E-AF95-4B01-AD05-FED1A9FE920A}" presName="node" presStyleLbl="node1" presStyleIdx="0" presStyleCnt="4">
        <dgm:presLayoutVars>
          <dgm:bulletEnabled val="1"/>
        </dgm:presLayoutVars>
      </dgm:prSet>
      <dgm:spPr/>
    </dgm:pt>
    <dgm:pt modelId="{1E9A825C-4B58-4057-92AC-718990831163}" type="pres">
      <dgm:prSet presAssocID="{F961363A-89D4-4BEA-94E2-0C8C79193451}" presName="sibTrans" presStyleLbl="sibTrans2D1" presStyleIdx="0" presStyleCnt="3"/>
      <dgm:spPr/>
    </dgm:pt>
    <dgm:pt modelId="{D5D4DB29-E309-4072-8BE0-D05AD04904AF}" type="pres">
      <dgm:prSet presAssocID="{F961363A-89D4-4BEA-94E2-0C8C79193451}" presName="connectorText" presStyleLbl="sibTrans2D1" presStyleIdx="0" presStyleCnt="3"/>
      <dgm:spPr/>
    </dgm:pt>
    <dgm:pt modelId="{FFC3C3B9-CCC7-4BE1-AC9D-710F95BE3B37}" type="pres">
      <dgm:prSet presAssocID="{8AF4CFD4-6A04-48E3-809C-44EFB872B7D5}" presName="node" presStyleLbl="node1" presStyleIdx="1" presStyleCnt="4">
        <dgm:presLayoutVars>
          <dgm:bulletEnabled val="1"/>
        </dgm:presLayoutVars>
      </dgm:prSet>
      <dgm:spPr/>
    </dgm:pt>
    <dgm:pt modelId="{C8C220FE-F2D2-4D27-8D2B-A253B102CB51}" type="pres">
      <dgm:prSet presAssocID="{C2FF73D0-881A-4F67-A37A-6D4AF30FA038}" presName="sibTrans" presStyleLbl="sibTrans2D1" presStyleIdx="1" presStyleCnt="3"/>
      <dgm:spPr/>
    </dgm:pt>
    <dgm:pt modelId="{4B223486-08EF-481D-8037-FAC1E0704E41}" type="pres">
      <dgm:prSet presAssocID="{C2FF73D0-881A-4F67-A37A-6D4AF30FA038}" presName="connectorText" presStyleLbl="sibTrans2D1" presStyleIdx="1" presStyleCnt="3"/>
      <dgm:spPr/>
    </dgm:pt>
    <dgm:pt modelId="{6FA4FA89-5983-4015-A4C9-35B4D50FE720}" type="pres">
      <dgm:prSet presAssocID="{551E7A1C-1106-47D3-B4BE-53B7270677BA}" presName="node" presStyleLbl="node1" presStyleIdx="2" presStyleCnt="4">
        <dgm:presLayoutVars>
          <dgm:bulletEnabled val="1"/>
        </dgm:presLayoutVars>
      </dgm:prSet>
      <dgm:spPr/>
    </dgm:pt>
    <dgm:pt modelId="{E7445CF5-079F-470A-AE20-26EE9CD455BE}" type="pres">
      <dgm:prSet presAssocID="{5B1C7A4A-4324-4BA7-83C2-54450086EC87}" presName="sibTrans" presStyleLbl="sibTrans2D1" presStyleIdx="2" presStyleCnt="3"/>
      <dgm:spPr/>
    </dgm:pt>
    <dgm:pt modelId="{6883C798-E84E-44A2-8CB6-9C5328B4A286}" type="pres">
      <dgm:prSet presAssocID="{5B1C7A4A-4324-4BA7-83C2-54450086EC87}" presName="connectorText" presStyleLbl="sibTrans2D1" presStyleIdx="2" presStyleCnt="3"/>
      <dgm:spPr/>
    </dgm:pt>
    <dgm:pt modelId="{66ADBB08-578B-4CF1-8865-A0133138FC2C}" type="pres">
      <dgm:prSet presAssocID="{8B65DBD9-6114-4A1A-81F4-03F18CD06383}" presName="node" presStyleLbl="node1" presStyleIdx="3" presStyleCnt="4">
        <dgm:presLayoutVars>
          <dgm:bulletEnabled val="1"/>
        </dgm:presLayoutVars>
      </dgm:prSet>
      <dgm:spPr/>
    </dgm:pt>
  </dgm:ptLst>
  <dgm:cxnLst>
    <dgm:cxn modelId="{D072070C-7EBE-4C52-BC57-73C13709690C}" type="presOf" srcId="{551E7A1C-1106-47D3-B4BE-53B7270677BA}" destId="{6FA4FA89-5983-4015-A4C9-35B4D50FE720}" srcOrd="0" destOrd="0" presId="urn:microsoft.com/office/officeart/2005/8/layout/process1"/>
    <dgm:cxn modelId="{24F7ED1A-7A0F-474B-8249-85F99AA28D9F}" srcId="{EA2B6CA0-EADC-4263-9090-3178AA938955}" destId="{8AF4CFD4-6A04-48E3-809C-44EFB872B7D5}" srcOrd="1" destOrd="0" parTransId="{1A6E068E-9C67-40CC-BB7B-A7200056067B}" sibTransId="{C2FF73D0-881A-4F67-A37A-6D4AF30FA038}"/>
    <dgm:cxn modelId="{A8EE9A30-0201-4F4B-B8E0-34B18AE4BC47}" type="presOf" srcId="{F961363A-89D4-4BEA-94E2-0C8C79193451}" destId="{D5D4DB29-E309-4072-8BE0-D05AD04904AF}" srcOrd="1" destOrd="0" presId="urn:microsoft.com/office/officeart/2005/8/layout/process1"/>
    <dgm:cxn modelId="{D69FB33D-4667-48BC-8ED2-7E30F9B9F328}" type="presOf" srcId="{5B1C7A4A-4324-4BA7-83C2-54450086EC87}" destId="{E7445CF5-079F-470A-AE20-26EE9CD455BE}" srcOrd="0" destOrd="0" presId="urn:microsoft.com/office/officeart/2005/8/layout/process1"/>
    <dgm:cxn modelId="{EBE5766F-15E8-4D01-835B-5B78C7AAFF0C}" type="presOf" srcId="{69D4AD3E-AF95-4B01-AD05-FED1A9FE920A}" destId="{F26CF9B8-DCE9-4B3F-80FB-2A3154EED79A}" srcOrd="0" destOrd="0" presId="urn:microsoft.com/office/officeart/2005/8/layout/process1"/>
    <dgm:cxn modelId="{D4744B7E-238B-43A4-B1A8-6E99B3EA7A5F}" srcId="{EA2B6CA0-EADC-4263-9090-3178AA938955}" destId="{8B65DBD9-6114-4A1A-81F4-03F18CD06383}" srcOrd="3" destOrd="0" parTransId="{43F1020C-4C17-43C7-8D55-D4110CB423B6}" sibTransId="{D93420A0-DD71-46D5-8154-A2D04604EE63}"/>
    <dgm:cxn modelId="{8836628C-1FBF-4FE8-97AF-386F64143FB9}" type="presOf" srcId="{8AF4CFD4-6A04-48E3-809C-44EFB872B7D5}" destId="{FFC3C3B9-CCC7-4BE1-AC9D-710F95BE3B37}" srcOrd="0" destOrd="0" presId="urn:microsoft.com/office/officeart/2005/8/layout/process1"/>
    <dgm:cxn modelId="{652E0CA8-2A8C-4664-9162-B266BAA24BF9}" type="presOf" srcId="{8B65DBD9-6114-4A1A-81F4-03F18CD06383}" destId="{66ADBB08-578B-4CF1-8865-A0133138FC2C}" srcOrd="0" destOrd="0" presId="urn:microsoft.com/office/officeart/2005/8/layout/process1"/>
    <dgm:cxn modelId="{CB612CAA-6D57-432B-94E6-EA0F1D177D79}" type="presOf" srcId="{C2FF73D0-881A-4F67-A37A-6D4AF30FA038}" destId="{4B223486-08EF-481D-8037-FAC1E0704E41}" srcOrd="1" destOrd="0" presId="urn:microsoft.com/office/officeart/2005/8/layout/process1"/>
    <dgm:cxn modelId="{05A72CAB-4067-434C-B006-B7D91B0F6DA2}" type="presOf" srcId="{C2FF73D0-881A-4F67-A37A-6D4AF30FA038}" destId="{C8C220FE-F2D2-4D27-8D2B-A253B102CB51}" srcOrd="0" destOrd="0" presId="urn:microsoft.com/office/officeart/2005/8/layout/process1"/>
    <dgm:cxn modelId="{DF361FAC-86E2-4290-A973-AD8306507DED}" type="presOf" srcId="{EA2B6CA0-EADC-4263-9090-3178AA938955}" destId="{62262FD5-2053-438E-AFF7-4063DA2C23DD}" srcOrd="0" destOrd="0" presId="urn:microsoft.com/office/officeart/2005/8/layout/process1"/>
    <dgm:cxn modelId="{C3399EAC-0903-4FAD-8E45-07C7E53FB03F}" type="presOf" srcId="{5B1C7A4A-4324-4BA7-83C2-54450086EC87}" destId="{6883C798-E84E-44A2-8CB6-9C5328B4A286}" srcOrd="1" destOrd="0" presId="urn:microsoft.com/office/officeart/2005/8/layout/process1"/>
    <dgm:cxn modelId="{347D29F1-96F4-4600-A71B-919F9A985FFA}" srcId="{EA2B6CA0-EADC-4263-9090-3178AA938955}" destId="{69D4AD3E-AF95-4B01-AD05-FED1A9FE920A}" srcOrd="0" destOrd="0" parTransId="{0917E54C-B15F-4F97-BA6F-FAC3831EA6B4}" sibTransId="{F961363A-89D4-4BEA-94E2-0C8C79193451}"/>
    <dgm:cxn modelId="{DBA2C4FA-690F-4F64-9881-CDECA6EED3DB}" srcId="{EA2B6CA0-EADC-4263-9090-3178AA938955}" destId="{551E7A1C-1106-47D3-B4BE-53B7270677BA}" srcOrd="2" destOrd="0" parTransId="{A2CDF798-E867-43B0-8B71-8DF474A61BDE}" sibTransId="{5B1C7A4A-4324-4BA7-83C2-54450086EC87}"/>
    <dgm:cxn modelId="{7473A0FF-9CEA-409B-8AFF-86B7B680B260}" type="presOf" srcId="{F961363A-89D4-4BEA-94E2-0C8C79193451}" destId="{1E9A825C-4B58-4057-92AC-718990831163}" srcOrd="0" destOrd="0" presId="urn:microsoft.com/office/officeart/2005/8/layout/process1"/>
    <dgm:cxn modelId="{B91956B1-92E8-49A3-BF2B-80A01F562228}" type="presParOf" srcId="{62262FD5-2053-438E-AFF7-4063DA2C23DD}" destId="{F26CF9B8-DCE9-4B3F-80FB-2A3154EED79A}" srcOrd="0" destOrd="0" presId="urn:microsoft.com/office/officeart/2005/8/layout/process1"/>
    <dgm:cxn modelId="{E97B16FA-E83E-44BF-9E89-8D1B4E972804}" type="presParOf" srcId="{62262FD5-2053-438E-AFF7-4063DA2C23DD}" destId="{1E9A825C-4B58-4057-92AC-718990831163}" srcOrd="1" destOrd="0" presId="urn:microsoft.com/office/officeart/2005/8/layout/process1"/>
    <dgm:cxn modelId="{AE4646FC-E86B-46A4-A27B-1B4EFD686688}" type="presParOf" srcId="{1E9A825C-4B58-4057-92AC-718990831163}" destId="{D5D4DB29-E309-4072-8BE0-D05AD04904AF}" srcOrd="0" destOrd="0" presId="urn:microsoft.com/office/officeart/2005/8/layout/process1"/>
    <dgm:cxn modelId="{94A2F63A-0CC6-47BD-80EF-E6B75B8B432B}" type="presParOf" srcId="{62262FD5-2053-438E-AFF7-4063DA2C23DD}" destId="{FFC3C3B9-CCC7-4BE1-AC9D-710F95BE3B37}" srcOrd="2" destOrd="0" presId="urn:microsoft.com/office/officeart/2005/8/layout/process1"/>
    <dgm:cxn modelId="{942208EE-131B-44A0-9188-58C1DC43380B}" type="presParOf" srcId="{62262FD5-2053-438E-AFF7-4063DA2C23DD}" destId="{C8C220FE-F2D2-4D27-8D2B-A253B102CB51}" srcOrd="3" destOrd="0" presId="urn:microsoft.com/office/officeart/2005/8/layout/process1"/>
    <dgm:cxn modelId="{7311A063-2FBE-41E9-B4A2-0E1E5716D7B0}" type="presParOf" srcId="{C8C220FE-F2D2-4D27-8D2B-A253B102CB51}" destId="{4B223486-08EF-481D-8037-FAC1E0704E41}" srcOrd="0" destOrd="0" presId="urn:microsoft.com/office/officeart/2005/8/layout/process1"/>
    <dgm:cxn modelId="{394E053F-D1DD-4F16-85A8-5FAD0589C96F}" type="presParOf" srcId="{62262FD5-2053-438E-AFF7-4063DA2C23DD}" destId="{6FA4FA89-5983-4015-A4C9-35B4D50FE720}" srcOrd="4" destOrd="0" presId="urn:microsoft.com/office/officeart/2005/8/layout/process1"/>
    <dgm:cxn modelId="{EBFB6D33-F166-491F-9F29-B24C52FA0DA3}" type="presParOf" srcId="{62262FD5-2053-438E-AFF7-4063DA2C23DD}" destId="{E7445CF5-079F-470A-AE20-26EE9CD455BE}" srcOrd="5" destOrd="0" presId="urn:microsoft.com/office/officeart/2005/8/layout/process1"/>
    <dgm:cxn modelId="{0CE12198-9E56-48B6-B4D5-90A0942D2B54}" type="presParOf" srcId="{E7445CF5-079F-470A-AE20-26EE9CD455BE}" destId="{6883C798-E84E-44A2-8CB6-9C5328B4A286}" srcOrd="0" destOrd="0" presId="urn:microsoft.com/office/officeart/2005/8/layout/process1"/>
    <dgm:cxn modelId="{3FF30D28-5E31-4E02-9696-74795B7E6697}" type="presParOf" srcId="{62262FD5-2053-438E-AFF7-4063DA2C23DD}" destId="{66ADBB08-578B-4CF1-8865-A0133138FC2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4A7EBC-E0D0-49C6-934B-BD886638AB9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90814F9-D153-44FB-A0CD-BD6341C9B12A}">
      <dgm:prSet phldrT="[Tekst]"/>
      <dgm:spPr/>
      <dgm:t>
        <a:bodyPr/>
        <a:lstStyle/>
        <a:p>
          <a:r>
            <a:rPr lang="en-US" noProof="0" dirty="0"/>
            <a:t>Technical competence</a:t>
          </a:r>
        </a:p>
      </dgm:t>
    </dgm:pt>
    <dgm:pt modelId="{831C9833-6FBC-4B28-849B-A96C83EF70E8}" type="parTrans" cxnId="{C4AACD47-BC4B-4BB1-9DC0-26BA98B740C9}">
      <dgm:prSet/>
      <dgm:spPr/>
      <dgm:t>
        <a:bodyPr/>
        <a:lstStyle/>
        <a:p>
          <a:endParaRPr lang="nn-NO"/>
        </a:p>
      </dgm:t>
    </dgm:pt>
    <dgm:pt modelId="{F821699E-F7FD-45A7-BC86-F336540C8B61}" type="sibTrans" cxnId="{C4AACD47-BC4B-4BB1-9DC0-26BA98B740C9}">
      <dgm:prSet/>
      <dgm:spPr/>
      <dgm:t>
        <a:bodyPr/>
        <a:lstStyle/>
        <a:p>
          <a:endParaRPr lang="nn-NO"/>
        </a:p>
      </dgm:t>
    </dgm:pt>
    <dgm:pt modelId="{ED180E5B-9A22-4FEC-BBB6-D02707F15538}">
      <dgm:prSet phldrT="[Tekst]"/>
      <dgm:spPr/>
      <dgm:t>
        <a:bodyPr/>
        <a:lstStyle/>
        <a:p>
          <a:r>
            <a:rPr lang="en-US" noProof="0" dirty="0"/>
            <a:t>Financial capacity</a:t>
          </a:r>
        </a:p>
      </dgm:t>
    </dgm:pt>
    <dgm:pt modelId="{96EFF685-E63F-47E1-87E5-BAF28C17FCD7}" type="parTrans" cxnId="{ABEF2D0C-2C30-416A-9BF2-87B892462435}">
      <dgm:prSet/>
      <dgm:spPr/>
      <dgm:t>
        <a:bodyPr/>
        <a:lstStyle/>
        <a:p>
          <a:endParaRPr lang="nn-NO"/>
        </a:p>
      </dgm:t>
    </dgm:pt>
    <dgm:pt modelId="{6038112F-357E-4E52-BF92-D99D5554A7A8}" type="sibTrans" cxnId="{ABEF2D0C-2C30-416A-9BF2-87B892462435}">
      <dgm:prSet/>
      <dgm:spPr/>
      <dgm:t>
        <a:bodyPr/>
        <a:lstStyle/>
        <a:p>
          <a:endParaRPr lang="nn-NO"/>
        </a:p>
      </dgm:t>
    </dgm:pt>
    <dgm:pt modelId="{0E350FF0-33B8-42BC-9BE8-69E40D51E9E0}">
      <dgm:prSet phldrT="[Tekst]"/>
      <dgm:spPr/>
      <dgm:t>
        <a:bodyPr/>
        <a:lstStyle/>
        <a:p>
          <a:r>
            <a:rPr lang="en-US" noProof="0" dirty="0"/>
            <a:t>Fulfil relevant requirements for health, safety and environment</a:t>
          </a:r>
        </a:p>
      </dgm:t>
    </dgm:pt>
    <dgm:pt modelId="{4EBF5007-9930-4D74-9911-0237AFDDD408}" type="parTrans" cxnId="{DB77DB48-883C-449A-8F56-623E3CEE9932}">
      <dgm:prSet/>
      <dgm:spPr/>
      <dgm:t>
        <a:bodyPr/>
        <a:lstStyle/>
        <a:p>
          <a:endParaRPr lang="nn-NO"/>
        </a:p>
      </dgm:t>
    </dgm:pt>
    <dgm:pt modelId="{E3A86B31-034E-4A02-8AA3-0E07511948A3}" type="sibTrans" cxnId="{DB77DB48-883C-449A-8F56-623E3CEE9932}">
      <dgm:prSet/>
      <dgm:spPr/>
      <dgm:t>
        <a:bodyPr/>
        <a:lstStyle/>
        <a:p>
          <a:endParaRPr lang="nn-NO"/>
        </a:p>
      </dgm:t>
    </dgm:pt>
    <dgm:pt modelId="{82D62B28-67D3-4A59-93D4-D6146B5AD856}" type="pres">
      <dgm:prSet presAssocID="{C14A7EBC-E0D0-49C6-934B-BD886638AB90}" presName="compositeShape" presStyleCnt="0">
        <dgm:presLayoutVars>
          <dgm:chMax val="7"/>
          <dgm:dir/>
          <dgm:resizeHandles val="exact"/>
        </dgm:presLayoutVars>
      </dgm:prSet>
      <dgm:spPr/>
    </dgm:pt>
    <dgm:pt modelId="{08B602F5-AD0C-4591-804D-7B9C3CDE93E0}" type="pres">
      <dgm:prSet presAssocID="{690814F9-D153-44FB-A0CD-BD6341C9B12A}" presName="circ1" presStyleLbl="vennNode1" presStyleIdx="0" presStyleCnt="3"/>
      <dgm:spPr/>
    </dgm:pt>
    <dgm:pt modelId="{EF585CCD-362A-47AF-BEE0-B9377C30F171}" type="pres">
      <dgm:prSet presAssocID="{690814F9-D153-44FB-A0CD-BD6341C9B1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BD53D4-D20D-45BC-A073-03A30E6A4C98}" type="pres">
      <dgm:prSet presAssocID="{ED180E5B-9A22-4FEC-BBB6-D02707F15538}" presName="circ2" presStyleLbl="vennNode1" presStyleIdx="1" presStyleCnt="3"/>
      <dgm:spPr/>
    </dgm:pt>
    <dgm:pt modelId="{E321C263-191F-4310-A826-D031E3DA2643}" type="pres">
      <dgm:prSet presAssocID="{ED180E5B-9A22-4FEC-BBB6-D02707F1553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B180B-FBDA-4C63-8B2C-A64D4C4189A4}" type="pres">
      <dgm:prSet presAssocID="{0E350FF0-33B8-42BC-9BE8-69E40D51E9E0}" presName="circ3" presStyleLbl="vennNode1" presStyleIdx="2" presStyleCnt="3"/>
      <dgm:spPr/>
    </dgm:pt>
    <dgm:pt modelId="{E6641FDD-7E0F-4750-916D-5E1EE5CCB7E0}" type="pres">
      <dgm:prSet presAssocID="{0E350FF0-33B8-42BC-9BE8-69E40D51E9E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AD77609-1A18-4BC2-9FC9-968FA4B726D5}" type="presOf" srcId="{0E350FF0-33B8-42BC-9BE8-69E40D51E9E0}" destId="{DDAB180B-FBDA-4C63-8B2C-A64D4C4189A4}" srcOrd="0" destOrd="0" presId="urn:microsoft.com/office/officeart/2005/8/layout/venn1"/>
    <dgm:cxn modelId="{ABEF2D0C-2C30-416A-9BF2-87B892462435}" srcId="{C14A7EBC-E0D0-49C6-934B-BD886638AB90}" destId="{ED180E5B-9A22-4FEC-BBB6-D02707F15538}" srcOrd="1" destOrd="0" parTransId="{96EFF685-E63F-47E1-87E5-BAF28C17FCD7}" sibTransId="{6038112F-357E-4E52-BF92-D99D5554A7A8}"/>
    <dgm:cxn modelId="{9A2B4226-02DC-4FF7-BD87-238DD87A0E35}" type="presOf" srcId="{ED180E5B-9A22-4FEC-BBB6-D02707F15538}" destId="{E321C263-191F-4310-A826-D031E3DA2643}" srcOrd="1" destOrd="0" presId="urn:microsoft.com/office/officeart/2005/8/layout/venn1"/>
    <dgm:cxn modelId="{4959B327-81D0-4520-AEF3-257C0344E2A0}" type="presOf" srcId="{690814F9-D153-44FB-A0CD-BD6341C9B12A}" destId="{08B602F5-AD0C-4591-804D-7B9C3CDE93E0}" srcOrd="0" destOrd="0" presId="urn:microsoft.com/office/officeart/2005/8/layout/venn1"/>
    <dgm:cxn modelId="{C4AACD47-BC4B-4BB1-9DC0-26BA98B740C9}" srcId="{C14A7EBC-E0D0-49C6-934B-BD886638AB90}" destId="{690814F9-D153-44FB-A0CD-BD6341C9B12A}" srcOrd="0" destOrd="0" parTransId="{831C9833-6FBC-4B28-849B-A96C83EF70E8}" sibTransId="{F821699E-F7FD-45A7-BC86-F336540C8B61}"/>
    <dgm:cxn modelId="{DB77DB48-883C-449A-8F56-623E3CEE9932}" srcId="{C14A7EBC-E0D0-49C6-934B-BD886638AB90}" destId="{0E350FF0-33B8-42BC-9BE8-69E40D51E9E0}" srcOrd="2" destOrd="0" parTransId="{4EBF5007-9930-4D74-9911-0237AFDDD408}" sibTransId="{E3A86B31-034E-4A02-8AA3-0E07511948A3}"/>
    <dgm:cxn modelId="{6424B569-F83D-4FDC-8C59-EF5F7357AC77}" type="presOf" srcId="{0E350FF0-33B8-42BC-9BE8-69E40D51E9E0}" destId="{E6641FDD-7E0F-4750-916D-5E1EE5CCB7E0}" srcOrd="1" destOrd="0" presId="urn:microsoft.com/office/officeart/2005/8/layout/venn1"/>
    <dgm:cxn modelId="{29816F4B-66AC-474A-86A1-93DF675796D4}" type="presOf" srcId="{690814F9-D153-44FB-A0CD-BD6341C9B12A}" destId="{EF585CCD-362A-47AF-BEE0-B9377C30F171}" srcOrd="1" destOrd="0" presId="urn:microsoft.com/office/officeart/2005/8/layout/venn1"/>
    <dgm:cxn modelId="{1E907B51-2877-4624-A063-01E5D5208AF3}" type="presOf" srcId="{C14A7EBC-E0D0-49C6-934B-BD886638AB90}" destId="{82D62B28-67D3-4A59-93D4-D6146B5AD856}" srcOrd="0" destOrd="0" presId="urn:microsoft.com/office/officeart/2005/8/layout/venn1"/>
    <dgm:cxn modelId="{53025B99-AEAB-4222-9B26-ADF881745006}" type="presOf" srcId="{ED180E5B-9A22-4FEC-BBB6-D02707F15538}" destId="{1EBD53D4-D20D-45BC-A073-03A30E6A4C98}" srcOrd="0" destOrd="0" presId="urn:microsoft.com/office/officeart/2005/8/layout/venn1"/>
    <dgm:cxn modelId="{B390669F-69AC-44C7-A32C-1DACFFE11D3E}" type="presParOf" srcId="{82D62B28-67D3-4A59-93D4-D6146B5AD856}" destId="{08B602F5-AD0C-4591-804D-7B9C3CDE93E0}" srcOrd="0" destOrd="0" presId="urn:microsoft.com/office/officeart/2005/8/layout/venn1"/>
    <dgm:cxn modelId="{6A431F02-E3CC-4627-80BA-9DCFE037205A}" type="presParOf" srcId="{82D62B28-67D3-4A59-93D4-D6146B5AD856}" destId="{EF585CCD-362A-47AF-BEE0-B9377C30F171}" srcOrd="1" destOrd="0" presId="urn:microsoft.com/office/officeart/2005/8/layout/venn1"/>
    <dgm:cxn modelId="{23742758-EF90-41F8-A4DC-8C122CCF8855}" type="presParOf" srcId="{82D62B28-67D3-4A59-93D4-D6146B5AD856}" destId="{1EBD53D4-D20D-45BC-A073-03A30E6A4C98}" srcOrd="2" destOrd="0" presId="urn:microsoft.com/office/officeart/2005/8/layout/venn1"/>
    <dgm:cxn modelId="{58C071F0-6F77-4DA9-BAB1-68B30F8E2093}" type="presParOf" srcId="{82D62B28-67D3-4A59-93D4-D6146B5AD856}" destId="{E321C263-191F-4310-A826-D031E3DA2643}" srcOrd="3" destOrd="0" presId="urn:microsoft.com/office/officeart/2005/8/layout/venn1"/>
    <dgm:cxn modelId="{AC4AC2CC-61F1-4E3E-AFA4-426D974B5413}" type="presParOf" srcId="{82D62B28-67D3-4A59-93D4-D6146B5AD856}" destId="{DDAB180B-FBDA-4C63-8B2C-A64D4C4189A4}" srcOrd="4" destOrd="0" presId="urn:microsoft.com/office/officeart/2005/8/layout/venn1"/>
    <dgm:cxn modelId="{EA97D5F2-A704-4AEE-AF6D-B29B0191A024}" type="presParOf" srcId="{82D62B28-67D3-4A59-93D4-D6146B5AD856}" destId="{E6641FDD-7E0F-4750-916D-5E1EE5CCB7E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B6CA0-EADC-4263-9090-3178AA9389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69D4AD3E-AF95-4B01-AD05-FED1A9FE920A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Announcement</a:t>
          </a:r>
          <a:endParaRPr lang="nn-NO" dirty="0"/>
        </a:p>
      </dgm:t>
    </dgm:pt>
    <dgm:pt modelId="{0917E54C-B15F-4F97-BA6F-FAC3831EA6B4}" type="parTrans" cxnId="{347D29F1-96F4-4600-A71B-919F9A985FFA}">
      <dgm:prSet/>
      <dgm:spPr/>
      <dgm:t>
        <a:bodyPr/>
        <a:lstStyle/>
        <a:p>
          <a:endParaRPr lang="nn-NO"/>
        </a:p>
      </dgm:t>
    </dgm:pt>
    <dgm:pt modelId="{F961363A-89D4-4BEA-94E2-0C8C79193451}" type="sibTrans" cxnId="{347D29F1-96F4-4600-A71B-919F9A985FFA}">
      <dgm:prSet/>
      <dgm:spPr/>
      <dgm:t>
        <a:bodyPr/>
        <a:lstStyle/>
        <a:p>
          <a:endParaRPr lang="nn-NO"/>
        </a:p>
      </dgm:t>
    </dgm:pt>
    <dgm:pt modelId="{8AF4CFD4-6A04-48E3-809C-44EFB872B7D5}">
      <dgm:prSet phldrT="[Tekst]"/>
      <dgm:spPr/>
      <dgm:t>
        <a:bodyPr/>
        <a:lstStyle/>
        <a:p>
          <a:r>
            <a:rPr lang="nb-NO" dirty="0" err="1"/>
            <a:t>Qualification</a:t>
          </a:r>
          <a:endParaRPr lang="nn-NO" dirty="0"/>
        </a:p>
      </dgm:t>
    </dgm:pt>
    <dgm:pt modelId="{1A6E068E-9C67-40CC-BB7B-A7200056067B}" type="parTrans" cxnId="{24F7ED1A-7A0F-474B-8249-85F99AA28D9F}">
      <dgm:prSet/>
      <dgm:spPr/>
      <dgm:t>
        <a:bodyPr/>
        <a:lstStyle/>
        <a:p>
          <a:endParaRPr lang="nn-NO"/>
        </a:p>
      </dgm:t>
    </dgm:pt>
    <dgm:pt modelId="{C2FF73D0-881A-4F67-A37A-6D4AF30FA038}" type="sibTrans" cxnId="{24F7ED1A-7A0F-474B-8249-85F99AA28D9F}">
      <dgm:prSet/>
      <dgm:spPr/>
      <dgm:t>
        <a:bodyPr/>
        <a:lstStyle/>
        <a:p>
          <a:endParaRPr lang="nn-NO"/>
        </a:p>
      </dgm:t>
    </dgm:pt>
    <dgm:pt modelId="{551E7A1C-1106-47D3-B4BE-53B7270677BA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Auction</a:t>
          </a:r>
          <a:r>
            <a:rPr lang="nb-NO" dirty="0"/>
            <a:t>/ </a:t>
          </a:r>
          <a:r>
            <a:rPr lang="nb-NO" dirty="0" err="1"/>
            <a:t>competition</a:t>
          </a:r>
          <a:endParaRPr lang="nb-NO" dirty="0"/>
        </a:p>
      </dgm:t>
    </dgm:pt>
    <dgm:pt modelId="{A2CDF798-E867-43B0-8B71-8DF474A61BDE}" type="parTrans" cxnId="{DBA2C4FA-690F-4F64-9881-CDECA6EED3DB}">
      <dgm:prSet/>
      <dgm:spPr/>
      <dgm:t>
        <a:bodyPr/>
        <a:lstStyle/>
        <a:p>
          <a:endParaRPr lang="nn-NO"/>
        </a:p>
      </dgm:t>
    </dgm:pt>
    <dgm:pt modelId="{5B1C7A4A-4324-4BA7-83C2-54450086EC87}" type="sibTrans" cxnId="{DBA2C4FA-690F-4F64-9881-CDECA6EED3DB}">
      <dgm:prSet/>
      <dgm:spPr/>
      <dgm:t>
        <a:bodyPr/>
        <a:lstStyle/>
        <a:p>
          <a:endParaRPr lang="nn-NO"/>
        </a:p>
      </dgm:t>
    </dgm:pt>
    <dgm:pt modelId="{8B65DBD9-6114-4A1A-81F4-03F18CD06383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Award</a:t>
          </a:r>
          <a:r>
            <a:rPr lang="nb-NO" dirty="0"/>
            <a:t> </a:t>
          </a:r>
          <a:r>
            <a:rPr lang="nb-NO" dirty="0" err="1"/>
            <a:t>of</a:t>
          </a:r>
          <a:r>
            <a:rPr lang="nb-NO" dirty="0"/>
            <a:t> areas</a:t>
          </a:r>
          <a:endParaRPr lang="nn-NO" dirty="0"/>
        </a:p>
      </dgm:t>
    </dgm:pt>
    <dgm:pt modelId="{43F1020C-4C17-43C7-8D55-D4110CB423B6}" type="parTrans" cxnId="{D4744B7E-238B-43A4-B1A8-6E99B3EA7A5F}">
      <dgm:prSet/>
      <dgm:spPr/>
      <dgm:t>
        <a:bodyPr/>
        <a:lstStyle/>
        <a:p>
          <a:endParaRPr lang="nn-NO"/>
        </a:p>
      </dgm:t>
    </dgm:pt>
    <dgm:pt modelId="{D93420A0-DD71-46D5-8154-A2D04604EE63}" type="sibTrans" cxnId="{D4744B7E-238B-43A4-B1A8-6E99B3EA7A5F}">
      <dgm:prSet/>
      <dgm:spPr/>
      <dgm:t>
        <a:bodyPr/>
        <a:lstStyle/>
        <a:p>
          <a:endParaRPr lang="nn-NO"/>
        </a:p>
      </dgm:t>
    </dgm:pt>
    <dgm:pt modelId="{62262FD5-2053-438E-AFF7-4063DA2C23DD}" type="pres">
      <dgm:prSet presAssocID="{EA2B6CA0-EADC-4263-9090-3178AA938955}" presName="Name0" presStyleCnt="0">
        <dgm:presLayoutVars>
          <dgm:dir/>
          <dgm:resizeHandles val="exact"/>
        </dgm:presLayoutVars>
      </dgm:prSet>
      <dgm:spPr/>
    </dgm:pt>
    <dgm:pt modelId="{F26CF9B8-DCE9-4B3F-80FB-2A3154EED79A}" type="pres">
      <dgm:prSet presAssocID="{69D4AD3E-AF95-4B01-AD05-FED1A9FE920A}" presName="node" presStyleLbl="node1" presStyleIdx="0" presStyleCnt="4">
        <dgm:presLayoutVars>
          <dgm:bulletEnabled val="1"/>
        </dgm:presLayoutVars>
      </dgm:prSet>
      <dgm:spPr/>
    </dgm:pt>
    <dgm:pt modelId="{1E9A825C-4B58-4057-92AC-718990831163}" type="pres">
      <dgm:prSet presAssocID="{F961363A-89D4-4BEA-94E2-0C8C79193451}" presName="sibTrans" presStyleLbl="sibTrans2D1" presStyleIdx="0" presStyleCnt="3"/>
      <dgm:spPr/>
    </dgm:pt>
    <dgm:pt modelId="{D5D4DB29-E309-4072-8BE0-D05AD04904AF}" type="pres">
      <dgm:prSet presAssocID="{F961363A-89D4-4BEA-94E2-0C8C79193451}" presName="connectorText" presStyleLbl="sibTrans2D1" presStyleIdx="0" presStyleCnt="3"/>
      <dgm:spPr/>
    </dgm:pt>
    <dgm:pt modelId="{FFC3C3B9-CCC7-4BE1-AC9D-710F95BE3B37}" type="pres">
      <dgm:prSet presAssocID="{8AF4CFD4-6A04-48E3-809C-44EFB872B7D5}" presName="node" presStyleLbl="node1" presStyleIdx="1" presStyleCnt="4">
        <dgm:presLayoutVars>
          <dgm:bulletEnabled val="1"/>
        </dgm:presLayoutVars>
      </dgm:prSet>
      <dgm:spPr/>
    </dgm:pt>
    <dgm:pt modelId="{C8C220FE-F2D2-4D27-8D2B-A253B102CB51}" type="pres">
      <dgm:prSet presAssocID="{C2FF73D0-881A-4F67-A37A-6D4AF30FA038}" presName="sibTrans" presStyleLbl="sibTrans2D1" presStyleIdx="1" presStyleCnt="3"/>
      <dgm:spPr/>
    </dgm:pt>
    <dgm:pt modelId="{4B223486-08EF-481D-8037-FAC1E0704E41}" type="pres">
      <dgm:prSet presAssocID="{C2FF73D0-881A-4F67-A37A-6D4AF30FA038}" presName="connectorText" presStyleLbl="sibTrans2D1" presStyleIdx="1" presStyleCnt="3"/>
      <dgm:spPr/>
    </dgm:pt>
    <dgm:pt modelId="{6FA4FA89-5983-4015-A4C9-35B4D50FE720}" type="pres">
      <dgm:prSet presAssocID="{551E7A1C-1106-47D3-B4BE-53B7270677BA}" presName="node" presStyleLbl="node1" presStyleIdx="2" presStyleCnt="4">
        <dgm:presLayoutVars>
          <dgm:bulletEnabled val="1"/>
        </dgm:presLayoutVars>
      </dgm:prSet>
      <dgm:spPr/>
    </dgm:pt>
    <dgm:pt modelId="{E7445CF5-079F-470A-AE20-26EE9CD455BE}" type="pres">
      <dgm:prSet presAssocID="{5B1C7A4A-4324-4BA7-83C2-54450086EC87}" presName="sibTrans" presStyleLbl="sibTrans2D1" presStyleIdx="2" presStyleCnt="3"/>
      <dgm:spPr/>
    </dgm:pt>
    <dgm:pt modelId="{6883C798-E84E-44A2-8CB6-9C5328B4A286}" type="pres">
      <dgm:prSet presAssocID="{5B1C7A4A-4324-4BA7-83C2-54450086EC87}" presName="connectorText" presStyleLbl="sibTrans2D1" presStyleIdx="2" presStyleCnt="3"/>
      <dgm:spPr/>
    </dgm:pt>
    <dgm:pt modelId="{66ADBB08-578B-4CF1-8865-A0133138FC2C}" type="pres">
      <dgm:prSet presAssocID="{8B65DBD9-6114-4A1A-81F4-03F18CD06383}" presName="node" presStyleLbl="node1" presStyleIdx="3" presStyleCnt="4">
        <dgm:presLayoutVars>
          <dgm:bulletEnabled val="1"/>
        </dgm:presLayoutVars>
      </dgm:prSet>
      <dgm:spPr/>
    </dgm:pt>
  </dgm:ptLst>
  <dgm:cxnLst>
    <dgm:cxn modelId="{D072070C-7EBE-4C52-BC57-73C13709690C}" type="presOf" srcId="{551E7A1C-1106-47D3-B4BE-53B7270677BA}" destId="{6FA4FA89-5983-4015-A4C9-35B4D50FE720}" srcOrd="0" destOrd="0" presId="urn:microsoft.com/office/officeart/2005/8/layout/process1"/>
    <dgm:cxn modelId="{24F7ED1A-7A0F-474B-8249-85F99AA28D9F}" srcId="{EA2B6CA0-EADC-4263-9090-3178AA938955}" destId="{8AF4CFD4-6A04-48E3-809C-44EFB872B7D5}" srcOrd="1" destOrd="0" parTransId="{1A6E068E-9C67-40CC-BB7B-A7200056067B}" sibTransId="{C2FF73D0-881A-4F67-A37A-6D4AF30FA038}"/>
    <dgm:cxn modelId="{A8EE9A30-0201-4F4B-B8E0-34B18AE4BC47}" type="presOf" srcId="{F961363A-89D4-4BEA-94E2-0C8C79193451}" destId="{D5D4DB29-E309-4072-8BE0-D05AD04904AF}" srcOrd="1" destOrd="0" presId="urn:microsoft.com/office/officeart/2005/8/layout/process1"/>
    <dgm:cxn modelId="{D69FB33D-4667-48BC-8ED2-7E30F9B9F328}" type="presOf" srcId="{5B1C7A4A-4324-4BA7-83C2-54450086EC87}" destId="{E7445CF5-079F-470A-AE20-26EE9CD455BE}" srcOrd="0" destOrd="0" presId="urn:microsoft.com/office/officeart/2005/8/layout/process1"/>
    <dgm:cxn modelId="{EBE5766F-15E8-4D01-835B-5B78C7AAFF0C}" type="presOf" srcId="{69D4AD3E-AF95-4B01-AD05-FED1A9FE920A}" destId="{F26CF9B8-DCE9-4B3F-80FB-2A3154EED79A}" srcOrd="0" destOrd="0" presId="urn:microsoft.com/office/officeart/2005/8/layout/process1"/>
    <dgm:cxn modelId="{D4744B7E-238B-43A4-B1A8-6E99B3EA7A5F}" srcId="{EA2B6CA0-EADC-4263-9090-3178AA938955}" destId="{8B65DBD9-6114-4A1A-81F4-03F18CD06383}" srcOrd="3" destOrd="0" parTransId="{43F1020C-4C17-43C7-8D55-D4110CB423B6}" sibTransId="{D93420A0-DD71-46D5-8154-A2D04604EE63}"/>
    <dgm:cxn modelId="{8836628C-1FBF-4FE8-97AF-386F64143FB9}" type="presOf" srcId="{8AF4CFD4-6A04-48E3-809C-44EFB872B7D5}" destId="{FFC3C3B9-CCC7-4BE1-AC9D-710F95BE3B37}" srcOrd="0" destOrd="0" presId="urn:microsoft.com/office/officeart/2005/8/layout/process1"/>
    <dgm:cxn modelId="{652E0CA8-2A8C-4664-9162-B266BAA24BF9}" type="presOf" srcId="{8B65DBD9-6114-4A1A-81F4-03F18CD06383}" destId="{66ADBB08-578B-4CF1-8865-A0133138FC2C}" srcOrd="0" destOrd="0" presId="urn:microsoft.com/office/officeart/2005/8/layout/process1"/>
    <dgm:cxn modelId="{CB612CAA-6D57-432B-94E6-EA0F1D177D79}" type="presOf" srcId="{C2FF73D0-881A-4F67-A37A-6D4AF30FA038}" destId="{4B223486-08EF-481D-8037-FAC1E0704E41}" srcOrd="1" destOrd="0" presId="urn:microsoft.com/office/officeart/2005/8/layout/process1"/>
    <dgm:cxn modelId="{05A72CAB-4067-434C-B006-B7D91B0F6DA2}" type="presOf" srcId="{C2FF73D0-881A-4F67-A37A-6D4AF30FA038}" destId="{C8C220FE-F2D2-4D27-8D2B-A253B102CB51}" srcOrd="0" destOrd="0" presId="urn:microsoft.com/office/officeart/2005/8/layout/process1"/>
    <dgm:cxn modelId="{DF361FAC-86E2-4290-A973-AD8306507DED}" type="presOf" srcId="{EA2B6CA0-EADC-4263-9090-3178AA938955}" destId="{62262FD5-2053-438E-AFF7-4063DA2C23DD}" srcOrd="0" destOrd="0" presId="urn:microsoft.com/office/officeart/2005/8/layout/process1"/>
    <dgm:cxn modelId="{C3399EAC-0903-4FAD-8E45-07C7E53FB03F}" type="presOf" srcId="{5B1C7A4A-4324-4BA7-83C2-54450086EC87}" destId="{6883C798-E84E-44A2-8CB6-9C5328B4A286}" srcOrd="1" destOrd="0" presId="urn:microsoft.com/office/officeart/2005/8/layout/process1"/>
    <dgm:cxn modelId="{347D29F1-96F4-4600-A71B-919F9A985FFA}" srcId="{EA2B6CA0-EADC-4263-9090-3178AA938955}" destId="{69D4AD3E-AF95-4B01-AD05-FED1A9FE920A}" srcOrd="0" destOrd="0" parTransId="{0917E54C-B15F-4F97-BA6F-FAC3831EA6B4}" sibTransId="{F961363A-89D4-4BEA-94E2-0C8C79193451}"/>
    <dgm:cxn modelId="{DBA2C4FA-690F-4F64-9881-CDECA6EED3DB}" srcId="{EA2B6CA0-EADC-4263-9090-3178AA938955}" destId="{551E7A1C-1106-47D3-B4BE-53B7270677BA}" srcOrd="2" destOrd="0" parTransId="{A2CDF798-E867-43B0-8B71-8DF474A61BDE}" sibTransId="{5B1C7A4A-4324-4BA7-83C2-54450086EC87}"/>
    <dgm:cxn modelId="{7473A0FF-9CEA-409B-8AFF-86B7B680B260}" type="presOf" srcId="{F961363A-89D4-4BEA-94E2-0C8C79193451}" destId="{1E9A825C-4B58-4057-92AC-718990831163}" srcOrd="0" destOrd="0" presId="urn:microsoft.com/office/officeart/2005/8/layout/process1"/>
    <dgm:cxn modelId="{B91956B1-92E8-49A3-BF2B-80A01F562228}" type="presParOf" srcId="{62262FD5-2053-438E-AFF7-4063DA2C23DD}" destId="{F26CF9B8-DCE9-4B3F-80FB-2A3154EED79A}" srcOrd="0" destOrd="0" presId="urn:microsoft.com/office/officeart/2005/8/layout/process1"/>
    <dgm:cxn modelId="{E97B16FA-E83E-44BF-9E89-8D1B4E972804}" type="presParOf" srcId="{62262FD5-2053-438E-AFF7-4063DA2C23DD}" destId="{1E9A825C-4B58-4057-92AC-718990831163}" srcOrd="1" destOrd="0" presId="urn:microsoft.com/office/officeart/2005/8/layout/process1"/>
    <dgm:cxn modelId="{AE4646FC-E86B-46A4-A27B-1B4EFD686688}" type="presParOf" srcId="{1E9A825C-4B58-4057-92AC-718990831163}" destId="{D5D4DB29-E309-4072-8BE0-D05AD04904AF}" srcOrd="0" destOrd="0" presId="urn:microsoft.com/office/officeart/2005/8/layout/process1"/>
    <dgm:cxn modelId="{94A2F63A-0CC6-47BD-80EF-E6B75B8B432B}" type="presParOf" srcId="{62262FD5-2053-438E-AFF7-4063DA2C23DD}" destId="{FFC3C3B9-CCC7-4BE1-AC9D-710F95BE3B37}" srcOrd="2" destOrd="0" presId="urn:microsoft.com/office/officeart/2005/8/layout/process1"/>
    <dgm:cxn modelId="{942208EE-131B-44A0-9188-58C1DC43380B}" type="presParOf" srcId="{62262FD5-2053-438E-AFF7-4063DA2C23DD}" destId="{C8C220FE-F2D2-4D27-8D2B-A253B102CB51}" srcOrd="3" destOrd="0" presId="urn:microsoft.com/office/officeart/2005/8/layout/process1"/>
    <dgm:cxn modelId="{7311A063-2FBE-41E9-B4A2-0E1E5716D7B0}" type="presParOf" srcId="{C8C220FE-F2D2-4D27-8D2B-A253B102CB51}" destId="{4B223486-08EF-481D-8037-FAC1E0704E41}" srcOrd="0" destOrd="0" presId="urn:microsoft.com/office/officeart/2005/8/layout/process1"/>
    <dgm:cxn modelId="{394E053F-D1DD-4F16-85A8-5FAD0589C96F}" type="presParOf" srcId="{62262FD5-2053-438E-AFF7-4063DA2C23DD}" destId="{6FA4FA89-5983-4015-A4C9-35B4D50FE720}" srcOrd="4" destOrd="0" presId="urn:microsoft.com/office/officeart/2005/8/layout/process1"/>
    <dgm:cxn modelId="{EBFB6D33-F166-491F-9F29-B24C52FA0DA3}" type="presParOf" srcId="{62262FD5-2053-438E-AFF7-4063DA2C23DD}" destId="{E7445CF5-079F-470A-AE20-26EE9CD455BE}" srcOrd="5" destOrd="0" presId="urn:microsoft.com/office/officeart/2005/8/layout/process1"/>
    <dgm:cxn modelId="{0CE12198-9E56-48B6-B4D5-90A0942D2B54}" type="presParOf" srcId="{E7445CF5-079F-470A-AE20-26EE9CD455BE}" destId="{6883C798-E84E-44A2-8CB6-9C5328B4A286}" srcOrd="0" destOrd="0" presId="urn:microsoft.com/office/officeart/2005/8/layout/process1"/>
    <dgm:cxn modelId="{3FF30D28-5E31-4E02-9696-74795B7E6697}" type="presParOf" srcId="{62262FD5-2053-438E-AFF7-4063DA2C23DD}" destId="{66ADBB08-578B-4CF1-8865-A0133138FC2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2B6CA0-EADC-4263-9090-3178AA9389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69D4AD3E-AF95-4B01-AD05-FED1A9FE920A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Announcement</a:t>
          </a:r>
          <a:endParaRPr lang="nn-NO" dirty="0"/>
        </a:p>
      </dgm:t>
    </dgm:pt>
    <dgm:pt modelId="{0917E54C-B15F-4F97-BA6F-FAC3831EA6B4}" type="parTrans" cxnId="{347D29F1-96F4-4600-A71B-919F9A985FFA}">
      <dgm:prSet/>
      <dgm:spPr/>
      <dgm:t>
        <a:bodyPr/>
        <a:lstStyle/>
        <a:p>
          <a:endParaRPr lang="nn-NO"/>
        </a:p>
      </dgm:t>
    </dgm:pt>
    <dgm:pt modelId="{F961363A-89D4-4BEA-94E2-0C8C79193451}" type="sibTrans" cxnId="{347D29F1-96F4-4600-A71B-919F9A985FFA}">
      <dgm:prSet/>
      <dgm:spPr/>
      <dgm:t>
        <a:bodyPr/>
        <a:lstStyle/>
        <a:p>
          <a:endParaRPr lang="nn-NO"/>
        </a:p>
      </dgm:t>
    </dgm:pt>
    <dgm:pt modelId="{8AF4CFD4-6A04-48E3-809C-44EFB872B7D5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Qualification</a:t>
          </a:r>
          <a:endParaRPr lang="nn-NO" dirty="0"/>
        </a:p>
      </dgm:t>
    </dgm:pt>
    <dgm:pt modelId="{1A6E068E-9C67-40CC-BB7B-A7200056067B}" type="parTrans" cxnId="{24F7ED1A-7A0F-474B-8249-85F99AA28D9F}">
      <dgm:prSet/>
      <dgm:spPr/>
      <dgm:t>
        <a:bodyPr/>
        <a:lstStyle/>
        <a:p>
          <a:endParaRPr lang="nn-NO"/>
        </a:p>
      </dgm:t>
    </dgm:pt>
    <dgm:pt modelId="{C2FF73D0-881A-4F67-A37A-6D4AF30FA038}" type="sibTrans" cxnId="{24F7ED1A-7A0F-474B-8249-85F99AA28D9F}">
      <dgm:prSet/>
      <dgm:spPr/>
      <dgm:t>
        <a:bodyPr/>
        <a:lstStyle/>
        <a:p>
          <a:endParaRPr lang="nn-NO"/>
        </a:p>
      </dgm:t>
    </dgm:pt>
    <dgm:pt modelId="{551E7A1C-1106-47D3-B4BE-53B7270677BA}">
      <dgm:prSet phldrT="[Tekst]"/>
      <dgm:spPr>
        <a:effectLst/>
      </dgm:spPr>
      <dgm:t>
        <a:bodyPr/>
        <a:lstStyle/>
        <a:p>
          <a:r>
            <a:rPr lang="nb-NO" dirty="0" err="1"/>
            <a:t>Auction</a:t>
          </a:r>
          <a:r>
            <a:rPr lang="nb-NO" dirty="0"/>
            <a:t>/ </a:t>
          </a:r>
          <a:r>
            <a:rPr lang="nb-NO" dirty="0" err="1"/>
            <a:t>competition</a:t>
          </a:r>
          <a:endParaRPr lang="nb-NO" dirty="0"/>
        </a:p>
      </dgm:t>
    </dgm:pt>
    <dgm:pt modelId="{A2CDF798-E867-43B0-8B71-8DF474A61BDE}" type="parTrans" cxnId="{DBA2C4FA-690F-4F64-9881-CDECA6EED3DB}">
      <dgm:prSet/>
      <dgm:spPr/>
      <dgm:t>
        <a:bodyPr/>
        <a:lstStyle/>
        <a:p>
          <a:endParaRPr lang="nn-NO"/>
        </a:p>
      </dgm:t>
    </dgm:pt>
    <dgm:pt modelId="{5B1C7A4A-4324-4BA7-83C2-54450086EC87}" type="sibTrans" cxnId="{DBA2C4FA-690F-4F64-9881-CDECA6EED3DB}">
      <dgm:prSet/>
      <dgm:spPr/>
      <dgm:t>
        <a:bodyPr/>
        <a:lstStyle/>
        <a:p>
          <a:endParaRPr lang="nn-NO"/>
        </a:p>
      </dgm:t>
    </dgm:pt>
    <dgm:pt modelId="{8B65DBD9-6114-4A1A-81F4-03F18CD06383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Award</a:t>
          </a:r>
          <a:r>
            <a:rPr lang="nb-NO" dirty="0"/>
            <a:t> </a:t>
          </a:r>
          <a:r>
            <a:rPr lang="nb-NO" dirty="0" err="1"/>
            <a:t>of</a:t>
          </a:r>
          <a:r>
            <a:rPr lang="nb-NO" dirty="0"/>
            <a:t> areas</a:t>
          </a:r>
          <a:endParaRPr lang="nn-NO" dirty="0"/>
        </a:p>
      </dgm:t>
    </dgm:pt>
    <dgm:pt modelId="{43F1020C-4C17-43C7-8D55-D4110CB423B6}" type="parTrans" cxnId="{D4744B7E-238B-43A4-B1A8-6E99B3EA7A5F}">
      <dgm:prSet/>
      <dgm:spPr/>
      <dgm:t>
        <a:bodyPr/>
        <a:lstStyle/>
        <a:p>
          <a:endParaRPr lang="nn-NO"/>
        </a:p>
      </dgm:t>
    </dgm:pt>
    <dgm:pt modelId="{D93420A0-DD71-46D5-8154-A2D04604EE63}" type="sibTrans" cxnId="{D4744B7E-238B-43A4-B1A8-6E99B3EA7A5F}">
      <dgm:prSet/>
      <dgm:spPr/>
      <dgm:t>
        <a:bodyPr/>
        <a:lstStyle/>
        <a:p>
          <a:endParaRPr lang="nn-NO"/>
        </a:p>
      </dgm:t>
    </dgm:pt>
    <dgm:pt modelId="{62262FD5-2053-438E-AFF7-4063DA2C23DD}" type="pres">
      <dgm:prSet presAssocID="{EA2B6CA0-EADC-4263-9090-3178AA938955}" presName="Name0" presStyleCnt="0">
        <dgm:presLayoutVars>
          <dgm:dir/>
          <dgm:resizeHandles val="exact"/>
        </dgm:presLayoutVars>
      </dgm:prSet>
      <dgm:spPr/>
    </dgm:pt>
    <dgm:pt modelId="{F26CF9B8-DCE9-4B3F-80FB-2A3154EED79A}" type="pres">
      <dgm:prSet presAssocID="{69D4AD3E-AF95-4B01-AD05-FED1A9FE920A}" presName="node" presStyleLbl="node1" presStyleIdx="0" presStyleCnt="4">
        <dgm:presLayoutVars>
          <dgm:bulletEnabled val="1"/>
        </dgm:presLayoutVars>
      </dgm:prSet>
      <dgm:spPr/>
    </dgm:pt>
    <dgm:pt modelId="{1E9A825C-4B58-4057-92AC-718990831163}" type="pres">
      <dgm:prSet presAssocID="{F961363A-89D4-4BEA-94E2-0C8C79193451}" presName="sibTrans" presStyleLbl="sibTrans2D1" presStyleIdx="0" presStyleCnt="3"/>
      <dgm:spPr/>
    </dgm:pt>
    <dgm:pt modelId="{D5D4DB29-E309-4072-8BE0-D05AD04904AF}" type="pres">
      <dgm:prSet presAssocID="{F961363A-89D4-4BEA-94E2-0C8C79193451}" presName="connectorText" presStyleLbl="sibTrans2D1" presStyleIdx="0" presStyleCnt="3"/>
      <dgm:spPr/>
    </dgm:pt>
    <dgm:pt modelId="{FFC3C3B9-CCC7-4BE1-AC9D-710F95BE3B37}" type="pres">
      <dgm:prSet presAssocID="{8AF4CFD4-6A04-48E3-809C-44EFB872B7D5}" presName="node" presStyleLbl="node1" presStyleIdx="1" presStyleCnt="4">
        <dgm:presLayoutVars>
          <dgm:bulletEnabled val="1"/>
        </dgm:presLayoutVars>
      </dgm:prSet>
      <dgm:spPr/>
    </dgm:pt>
    <dgm:pt modelId="{C8C220FE-F2D2-4D27-8D2B-A253B102CB51}" type="pres">
      <dgm:prSet presAssocID="{C2FF73D0-881A-4F67-A37A-6D4AF30FA038}" presName="sibTrans" presStyleLbl="sibTrans2D1" presStyleIdx="1" presStyleCnt="3"/>
      <dgm:spPr/>
    </dgm:pt>
    <dgm:pt modelId="{4B223486-08EF-481D-8037-FAC1E0704E41}" type="pres">
      <dgm:prSet presAssocID="{C2FF73D0-881A-4F67-A37A-6D4AF30FA038}" presName="connectorText" presStyleLbl="sibTrans2D1" presStyleIdx="1" presStyleCnt="3"/>
      <dgm:spPr/>
    </dgm:pt>
    <dgm:pt modelId="{6FA4FA89-5983-4015-A4C9-35B4D50FE720}" type="pres">
      <dgm:prSet presAssocID="{551E7A1C-1106-47D3-B4BE-53B7270677BA}" presName="node" presStyleLbl="node1" presStyleIdx="2" presStyleCnt="4">
        <dgm:presLayoutVars>
          <dgm:bulletEnabled val="1"/>
        </dgm:presLayoutVars>
      </dgm:prSet>
      <dgm:spPr/>
    </dgm:pt>
    <dgm:pt modelId="{E7445CF5-079F-470A-AE20-26EE9CD455BE}" type="pres">
      <dgm:prSet presAssocID="{5B1C7A4A-4324-4BA7-83C2-54450086EC87}" presName="sibTrans" presStyleLbl="sibTrans2D1" presStyleIdx="2" presStyleCnt="3"/>
      <dgm:spPr/>
    </dgm:pt>
    <dgm:pt modelId="{6883C798-E84E-44A2-8CB6-9C5328B4A286}" type="pres">
      <dgm:prSet presAssocID="{5B1C7A4A-4324-4BA7-83C2-54450086EC87}" presName="connectorText" presStyleLbl="sibTrans2D1" presStyleIdx="2" presStyleCnt="3"/>
      <dgm:spPr/>
    </dgm:pt>
    <dgm:pt modelId="{66ADBB08-578B-4CF1-8865-A0133138FC2C}" type="pres">
      <dgm:prSet presAssocID="{8B65DBD9-6114-4A1A-81F4-03F18CD06383}" presName="node" presStyleLbl="node1" presStyleIdx="3" presStyleCnt="4">
        <dgm:presLayoutVars>
          <dgm:bulletEnabled val="1"/>
        </dgm:presLayoutVars>
      </dgm:prSet>
      <dgm:spPr/>
    </dgm:pt>
  </dgm:ptLst>
  <dgm:cxnLst>
    <dgm:cxn modelId="{D072070C-7EBE-4C52-BC57-73C13709690C}" type="presOf" srcId="{551E7A1C-1106-47D3-B4BE-53B7270677BA}" destId="{6FA4FA89-5983-4015-A4C9-35B4D50FE720}" srcOrd="0" destOrd="0" presId="urn:microsoft.com/office/officeart/2005/8/layout/process1"/>
    <dgm:cxn modelId="{24F7ED1A-7A0F-474B-8249-85F99AA28D9F}" srcId="{EA2B6CA0-EADC-4263-9090-3178AA938955}" destId="{8AF4CFD4-6A04-48E3-809C-44EFB872B7D5}" srcOrd="1" destOrd="0" parTransId="{1A6E068E-9C67-40CC-BB7B-A7200056067B}" sibTransId="{C2FF73D0-881A-4F67-A37A-6D4AF30FA038}"/>
    <dgm:cxn modelId="{A8EE9A30-0201-4F4B-B8E0-34B18AE4BC47}" type="presOf" srcId="{F961363A-89D4-4BEA-94E2-0C8C79193451}" destId="{D5D4DB29-E309-4072-8BE0-D05AD04904AF}" srcOrd="1" destOrd="0" presId="urn:microsoft.com/office/officeart/2005/8/layout/process1"/>
    <dgm:cxn modelId="{D69FB33D-4667-48BC-8ED2-7E30F9B9F328}" type="presOf" srcId="{5B1C7A4A-4324-4BA7-83C2-54450086EC87}" destId="{E7445CF5-079F-470A-AE20-26EE9CD455BE}" srcOrd="0" destOrd="0" presId="urn:microsoft.com/office/officeart/2005/8/layout/process1"/>
    <dgm:cxn modelId="{EBE5766F-15E8-4D01-835B-5B78C7AAFF0C}" type="presOf" srcId="{69D4AD3E-AF95-4B01-AD05-FED1A9FE920A}" destId="{F26CF9B8-DCE9-4B3F-80FB-2A3154EED79A}" srcOrd="0" destOrd="0" presId="urn:microsoft.com/office/officeart/2005/8/layout/process1"/>
    <dgm:cxn modelId="{D4744B7E-238B-43A4-B1A8-6E99B3EA7A5F}" srcId="{EA2B6CA0-EADC-4263-9090-3178AA938955}" destId="{8B65DBD9-6114-4A1A-81F4-03F18CD06383}" srcOrd="3" destOrd="0" parTransId="{43F1020C-4C17-43C7-8D55-D4110CB423B6}" sibTransId="{D93420A0-DD71-46D5-8154-A2D04604EE63}"/>
    <dgm:cxn modelId="{8836628C-1FBF-4FE8-97AF-386F64143FB9}" type="presOf" srcId="{8AF4CFD4-6A04-48E3-809C-44EFB872B7D5}" destId="{FFC3C3B9-CCC7-4BE1-AC9D-710F95BE3B37}" srcOrd="0" destOrd="0" presId="urn:microsoft.com/office/officeart/2005/8/layout/process1"/>
    <dgm:cxn modelId="{652E0CA8-2A8C-4664-9162-B266BAA24BF9}" type="presOf" srcId="{8B65DBD9-6114-4A1A-81F4-03F18CD06383}" destId="{66ADBB08-578B-4CF1-8865-A0133138FC2C}" srcOrd="0" destOrd="0" presId="urn:microsoft.com/office/officeart/2005/8/layout/process1"/>
    <dgm:cxn modelId="{CB612CAA-6D57-432B-94E6-EA0F1D177D79}" type="presOf" srcId="{C2FF73D0-881A-4F67-A37A-6D4AF30FA038}" destId="{4B223486-08EF-481D-8037-FAC1E0704E41}" srcOrd="1" destOrd="0" presId="urn:microsoft.com/office/officeart/2005/8/layout/process1"/>
    <dgm:cxn modelId="{05A72CAB-4067-434C-B006-B7D91B0F6DA2}" type="presOf" srcId="{C2FF73D0-881A-4F67-A37A-6D4AF30FA038}" destId="{C8C220FE-F2D2-4D27-8D2B-A253B102CB51}" srcOrd="0" destOrd="0" presId="urn:microsoft.com/office/officeart/2005/8/layout/process1"/>
    <dgm:cxn modelId="{DF361FAC-86E2-4290-A973-AD8306507DED}" type="presOf" srcId="{EA2B6CA0-EADC-4263-9090-3178AA938955}" destId="{62262FD5-2053-438E-AFF7-4063DA2C23DD}" srcOrd="0" destOrd="0" presId="urn:microsoft.com/office/officeart/2005/8/layout/process1"/>
    <dgm:cxn modelId="{C3399EAC-0903-4FAD-8E45-07C7E53FB03F}" type="presOf" srcId="{5B1C7A4A-4324-4BA7-83C2-54450086EC87}" destId="{6883C798-E84E-44A2-8CB6-9C5328B4A286}" srcOrd="1" destOrd="0" presId="urn:microsoft.com/office/officeart/2005/8/layout/process1"/>
    <dgm:cxn modelId="{347D29F1-96F4-4600-A71B-919F9A985FFA}" srcId="{EA2B6CA0-EADC-4263-9090-3178AA938955}" destId="{69D4AD3E-AF95-4B01-AD05-FED1A9FE920A}" srcOrd="0" destOrd="0" parTransId="{0917E54C-B15F-4F97-BA6F-FAC3831EA6B4}" sibTransId="{F961363A-89D4-4BEA-94E2-0C8C79193451}"/>
    <dgm:cxn modelId="{DBA2C4FA-690F-4F64-9881-CDECA6EED3DB}" srcId="{EA2B6CA0-EADC-4263-9090-3178AA938955}" destId="{551E7A1C-1106-47D3-B4BE-53B7270677BA}" srcOrd="2" destOrd="0" parTransId="{A2CDF798-E867-43B0-8B71-8DF474A61BDE}" sibTransId="{5B1C7A4A-4324-4BA7-83C2-54450086EC87}"/>
    <dgm:cxn modelId="{7473A0FF-9CEA-409B-8AFF-86B7B680B260}" type="presOf" srcId="{F961363A-89D4-4BEA-94E2-0C8C79193451}" destId="{1E9A825C-4B58-4057-92AC-718990831163}" srcOrd="0" destOrd="0" presId="urn:microsoft.com/office/officeart/2005/8/layout/process1"/>
    <dgm:cxn modelId="{B91956B1-92E8-49A3-BF2B-80A01F562228}" type="presParOf" srcId="{62262FD5-2053-438E-AFF7-4063DA2C23DD}" destId="{F26CF9B8-DCE9-4B3F-80FB-2A3154EED79A}" srcOrd="0" destOrd="0" presId="urn:microsoft.com/office/officeart/2005/8/layout/process1"/>
    <dgm:cxn modelId="{E97B16FA-E83E-44BF-9E89-8D1B4E972804}" type="presParOf" srcId="{62262FD5-2053-438E-AFF7-4063DA2C23DD}" destId="{1E9A825C-4B58-4057-92AC-718990831163}" srcOrd="1" destOrd="0" presId="urn:microsoft.com/office/officeart/2005/8/layout/process1"/>
    <dgm:cxn modelId="{AE4646FC-E86B-46A4-A27B-1B4EFD686688}" type="presParOf" srcId="{1E9A825C-4B58-4057-92AC-718990831163}" destId="{D5D4DB29-E309-4072-8BE0-D05AD04904AF}" srcOrd="0" destOrd="0" presId="urn:microsoft.com/office/officeart/2005/8/layout/process1"/>
    <dgm:cxn modelId="{94A2F63A-0CC6-47BD-80EF-E6B75B8B432B}" type="presParOf" srcId="{62262FD5-2053-438E-AFF7-4063DA2C23DD}" destId="{FFC3C3B9-CCC7-4BE1-AC9D-710F95BE3B37}" srcOrd="2" destOrd="0" presId="urn:microsoft.com/office/officeart/2005/8/layout/process1"/>
    <dgm:cxn modelId="{942208EE-131B-44A0-9188-58C1DC43380B}" type="presParOf" srcId="{62262FD5-2053-438E-AFF7-4063DA2C23DD}" destId="{C8C220FE-F2D2-4D27-8D2B-A253B102CB51}" srcOrd="3" destOrd="0" presId="urn:microsoft.com/office/officeart/2005/8/layout/process1"/>
    <dgm:cxn modelId="{7311A063-2FBE-41E9-B4A2-0E1E5716D7B0}" type="presParOf" srcId="{C8C220FE-F2D2-4D27-8D2B-A253B102CB51}" destId="{4B223486-08EF-481D-8037-FAC1E0704E41}" srcOrd="0" destOrd="0" presId="urn:microsoft.com/office/officeart/2005/8/layout/process1"/>
    <dgm:cxn modelId="{394E053F-D1DD-4F16-85A8-5FAD0589C96F}" type="presParOf" srcId="{62262FD5-2053-438E-AFF7-4063DA2C23DD}" destId="{6FA4FA89-5983-4015-A4C9-35B4D50FE720}" srcOrd="4" destOrd="0" presId="urn:microsoft.com/office/officeart/2005/8/layout/process1"/>
    <dgm:cxn modelId="{EBFB6D33-F166-491F-9F29-B24C52FA0DA3}" type="presParOf" srcId="{62262FD5-2053-438E-AFF7-4063DA2C23DD}" destId="{E7445CF5-079F-470A-AE20-26EE9CD455BE}" srcOrd="5" destOrd="0" presId="urn:microsoft.com/office/officeart/2005/8/layout/process1"/>
    <dgm:cxn modelId="{0CE12198-9E56-48B6-B4D5-90A0942D2B54}" type="presParOf" srcId="{E7445CF5-079F-470A-AE20-26EE9CD455BE}" destId="{6883C798-E84E-44A2-8CB6-9C5328B4A286}" srcOrd="0" destOrd="0" presId="urn:microsoft.com/office/officeart/2005/8/layout/process1"/>
    <dgm:cxn modelId="{3FF30D28-5E31-4E02-9696-74795B7E6697}" type="presParOf" srcId="{62262FD5-2053-438E-AFF7-4063DA2C23DD}" destId="{66ADBB08-578B-4CF1-8865-A0133138FC2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2B6CA0-EADC-4263-9090-3178AA9389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69D4AD3E-AF95-4B01-AD05-FED1A9FE920A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Announcement</a:t>
          </a:r>
          <a:endParaRPr lang="nn-NO" dirty="0"/>
        </a:p>
      </dgm:t>
    </dgm:pt>
    <dgm:pt modelId="{0917E54C-B15F-4F97-BA6F-FAC3831EA6B4}" type="parTrans" cxnId="{347D29F1-96F4-4600-A71B-919F9A985FFA}">
      <dgm:prSet/>
      <dgm:spPr/>
      <dgm:t>
        <a:bodyPr/>
        <a:lstStyle/>
        <a:p>
          <a:endParaRPr lang="nn-NO"/>
        </a:p>
      </dgm:t>
    </dgm:pt>
    <dgm:pt modelId="{F961363A-89D4-4BEA-94E2-0C8C79193451}" type="sibTrans" cxnId="{347D29F1-96F4-4600-A71B-919F9A985FFA}">
      <dgm:prSet/>
      <dgm:spPr/>
      <dgm:t>
        <a:bodyPr/>
        <a:lstStyle/>
        <a:p>
          <a:endParaRPr lang="nn-NO"/>
        </a:p>
      </dgm:t>
    </dgm:pt>
    <dgm:pt modelId="{8AF4CFD4-6A04-48E3-809C-44EFB872B7D5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Qualification</a:t>
          </a:r>
          <a:endParaRPr lang="nn-NO" dirty="0"/>
        </a:p>
      </dgm:t>
    </dgm:pt>
    <dgm:pt modelId="{1A6E068E-9C67-40CC-BB7B-A7200056067B}" type="parTrans" cxnId="{24F7ED1A-7A0F-474B-8249-85F99AA28D9F}">
      <dgm:prSet/>
      <dgm:spPr/>
      <dgm:t>
        <a:bodyPr/>
        <a:lstStyle/>
        <a:p>
          <a:endParaRPr lang="nn-NO"/>
        </a:p>
      </dgm:t>
    </dgm:pt>
    <dgm:pt modelId="{C2FF73D0-881A-4F67-A37A-6D4AF30FA038}" type="sibTrans" cxnId="{24F7ED1A-7A0F-474B-8249-85F99AA28D9F}">
      <dgm:prSet/>
      <dgm:spPr/>
      <dgm:t>
        <a:bodyPr/>
        <a:lstStyle/>
        <a:p>
          <a:endParaRPr lang="nn-NO"/>
        </a:p>
      </dgm:t>
    </dgm:pt>
    <dgm:pt modelId="{551E7A1C-1106-47D3-B4BE-53B7270677BA}">
      <dgm:prSet phldrT="[Tekst]"/>
      <dgm:spPr>
        <a:effectLst/>
      </dgm:spPr>
      <dgm:t>
        <a:bodyPr/>
        <a:lstStyle/>
        <a:p>
          <a:r>
            <a:rPr lang="nb-NO" dirty="0" err="1"/>
            <a:t>Auction</a:t>
          </a:r>
          <a:r>
            <a:rPr lang="nb-NO" dirty="0"/>
            <a:t>/ </a:t>
          </a:r>
          <a:r>
            <a:rPr lang="nb-NO" dirty="0" err="1"/>
            <a:t>competition</a:t>
          </a:r>
          <a:endParaRPr lang="nb-NO" dirty="0"/>
        </a:p>
      </dgm:t>
    </dgm:pt>
    <dgm:pt modelId="{A2CDF798-E867-43B0-8B71-8DF474A61BDE}" type="parTrans" cxnId="{DBA2C4FA-690F-4F64-9881-CDECA6EED3DB}">
      <dgm:prSet/>
      <dgm:spPr/>
      <dgm:t>
        <a:bodyPr/>
        <a:lstStyle/>
        <a:p>
          <a:endParaRPr lang="nn-NO"/>
        </a:p>
      </dgm:t>
    </dgm:pt>
    <dgm:pt modelId="{5B1C7A4A-4324-4BA7-83C2-54450086EC87}" type="sibTrans" cxnId="{DBA2C4FA-690F-4F64-9881-CDECA6EED3DB}">
      <dgm:prSet/>
      <dgm:spPr/>
      <dgm:t>
        <a:bodyPr/>
        <a:lstStyle/>
        <a:p>
          <a:endParaRPr lang="nn-NO"/>
        </a:p>
      </dgm:t>
    </dgm:pt>
    <dgm:pt modelId="{8B65DBD9-6114-4A1A-81F4-03F18CD06383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Award</a:t>
          </a:r>
          <a:r>
            <a:rPr lang="nb-NO" dirty="0"/>
            <a:t> </a:t>
          </a:r>
          <a:r>
            <a:rPr lang="nb-NO" dirty="0" err="1"/>
            <a:t>of</a:t>
          </a:r>
          <a:r>
            <a:rPr lang="nb-NO" dirty="0"/>
            <a:t> areas</a:t>
          </a:r>
          <a:endParaRPr lang="nn-NO" dirty="0"/>
        </a:p>
      </dgm:t>
    </dgm:pt>
    <dgm:pt modelId="{43F1020C-4C17-43C7-8D55-D4110CB423B6}" type="parTrans" cxnId="{D4744B7E-238B-43A4-B1A8-6E99B3EA7A5F}">
      <dgm:prSet/>
      <dgm:spPr/>
      <dgm:t>
        <a:bodyPr/>
        <a:lstStyle/>
        <a:p>
          <a:endParaRPr lang="nn-NO"/>
        </a:p>
      </dgm:t>
    </dgm:pt>
    <dgm:pt modelId="{D93420A0-DD71-46D5-8154-A2D04604EE63}" type="sibTrans" cxnId="{D4744B7E-238B-43A4-B1A8-6E99B3EA7A5F}">
      <dgm:prSet/>
      <dgm:spPr/>
      <dgm:t>
        <a:bodyPr/>
        <a:lstStyle/>
        <a:p>
          <a:endParaRPr lang="nn-NO"/>
        </a:p>
      </dgm:t>
    </dgm:pt>
    <dgm:pt modelId="{62262FD5-2053-438E-AFF7-4063DA2C23DD}" type="pres">
      <dgm:prSet presAssocID="{EA2B6CA0-EADC-4263-9090-3178AA938955}" presName="Name0" presStyleCnt="0">
        <dgm:presLayoutVars>
          <dgm:dir/>
          <dgm:resizeHandles val="exact"/>
        </dgm:presLayoutVars>
      </dgm:prSet>
      <dgm:spPr/>
    </dgm:pt>
    <dgm:pt modelId="{F26CF9B8-DCE9-4B3F-80FB-2A3154EED79A}" type="pres">
      <dgm:prSet presAssocID="{69D4AD3E-AF95-4B01-AD05-FED1A9FE920A}" presName="node" presStyleLbl="node1" presStyleIdx="0" presStyleCnt="4">
        <dgm:presLayoutVars>
          <dgm:bulletEnabled val="1"/>
        </dgm:presLayoutVars>
      </dgm:prSet>
      <dgm:spPr/>
    </dgm:pt>
    <dgm:pt modelId="{1E9A825C-4B58-4057-92AC-718990831163}" type="pres">
      <dgm:prSet presAssocID="{F961363A-89D4-4BEA-94E2-0C8C79193451}" presName="sibTrans" presStyleLbl="sibTrans2D1" presStyleIdx="0" presStyleCnt="3"/>
      <dgm:spPr/>
    </dgm:pt>
    <dgm:pt modelId="{D5D4DB29-E309-4072-8BE0-D05AD04904AF}" type="pres">
      <dgm:prSet presAssocID="{F961363A-89D4-4BEA-94E2-0C8C79193451}" presName="connectorText" presStyleLbl="sibTrans2D1" presStyleIdx="0" presStyleCnt="3"/>
      <dgm:spPr/>
    </dgm:pt>
    <dgm:pt modelId="{FFC3C3B9-CCC7-4BE1-AC9D-710F95BE3B37}" type="pres">
      <dgm:prSet presAssocID="{8AF4CFD4-6A04-48E3-809C-44EFB872B7D5}" presName="node" presStyleLbl="node1" presStyleIdx="1" presStyleCnt="4">
        <dgm:presLayoutVars>
          <dgm:bulletEnabled val="1"/>
        </dgm:presLayoutVars>
      </dgm:prSet>
      <dgm:spPr/>
    </dgm:pt>
    <dgm:pt modelId="{C8C220FE-F2D2-4D27-8D2B-A253B102CB51}" type="pres">
      <dgm:prSet presAssocID="{C2FF73D0-881A-4F67-A37A-6D4AF30FA038}" presName="sibTrans" presStyleLbl="sibTrans2D1" presStyleIdx="1" presStyleCnt="3"/>
      <dgm:spPr/>
    </dgm:pt>
    <dgm:pt modelId="{4B223486-08EF-481D-8037-FAC1E0704E41}" type="pres">
      <dgm:prSet presAssocID="{C2FF73D0-881A-4F67-A37A-6D4AF30FA038}" presName="connectorText" presStyleLbl="sibTrans2D1" presStyleIdx="1" presStyleCnt="3"/>
      <dgm:spPr/>
    </dgm:pt>
    <dgm:pt modelId="{6FA4FA89-5983-4015-A4C9-35B4D50FE720}" type="pres">
      <dgm:prSet presAssocID="{551E7A1C-1106-47D3-B4BE-53B7270677BA}" presName="node" presStyleLbl="node1" presStyleIdx="2" presStyleCnt="4">
        <dgm:presLayoutVars>
          <dgm:bulletEnabled val="1"/>
        </dgm:presLayoutVars>
      </dgm:prSet>
      <dgm:spPr/>
    </dgm:pt>
    <dgm:pt modelId="{E7445CF5-079F-470A-AE20-26EE9CD455BE}" type="pres">
      <dgm:prSet presAssocID="{5B1C7A4A-4324-4BA7-83C2-54450086EC87}" presName="sibTrans" presStyleLbl="sibTrans2D1" presStyleIdx="2" presStyleCnt="3"/>
      <dgm:spPr/>
    </dgm:pt>
    <dgm:pt modelId="{6883C798-E84E-44A2-8CB6-9C5328B4A286}" type="pres">
      <dgm:prSet presAssocID="{5B1C7A4A-4324-4BA7-83C2-54450086EC87}" presName="connectorText" presStyleLbl="sibTrans2D1" presStyleIdx="2" presStyleCnt="3"/>
      <dgm:spPr/>
    </dgm:pt>
    <dgm:pt modelId="{66ADBB08-578B-4CF1-8865-A0133138FC2C}" type="pres">
      <dgm:prSet presAssocID="{8B65DBD9-6114-4A1A-81F4-03F18CD06383}" presName="node" presStyleLbl="node1" presStyleIdx="3" presStyleCnt="4">
        <dgm:presLayoutVars>
          <dgm:bulletEnabled val="1"/>
        </dgm:presLayoutVars>
      </dgm:prSet>
      <dgm:spPr/>
    </dgm:pt>
  </dgm:ptLst>
  <dgm:cxnLst>
    <dgm:cxn modelId="{D072070C-7EBE-4C52-BC57-73C13709690C}" type="presOf" srcId="{551E7A1C-1106-47D3-B4BE-53B7270677BA}" destId="{6FA4FA89-5983-4015-A4C9-35B4D50FE720}" srcOrd="0" destOrd="0" presId="urn:microsoft.com/office/officeart/2005/8/layout/process1"/>
    <dgm:cxn modelId="{24F7ED1A-7A0F-474B-8249-85F99AA28D9F}" srcId="{EA2B6CA0-EADC-4263-9090-3178AA938955}" destId="{8AF4CFD4-6A04-48E3-809C-44EFB872B7D5}" srcOrd="1" destOrd="0" parTransId="{1A6E068E-9C67-40CC-BB7B-A7200056067B}" sibTransId="{C2FF73D0-881A-4F67-A37A-6D4AF30FA038}"/>
    <dgm:cxn modelId="{A8EE9A30-0201-4F4B-B8E0-34B18AE4BC47}" type="presOf" srcId="{F961363A-89D4-4BEA-94E2-0C8C79193451}" destId="{D5D4DB29-E309-4072-8BE0-D05AD04904AF}" srcOrd="1" destOrd="0" presId="urn:microsoft.com/office/officeart/2005/8/layout/process1"/>
    <dgm:cxn modelId="{D69FB33D-4667-48BC-8ED2-7E30F9B9F328}" type="presOf" srcId="{5B1C7A4A-4324-4BA7-83C2-54450086EC87}" destId="{E7445CF5-079F-470A-AE20-26EE9CD455BE}" srcOrd="0" destOrd="0" presId="urn:microsoft.com/office/officeart/2005/8/layout/process1"/>
    <dgm:cxn modelId="{EBE5766F-15E8-4D01-835B-5B78C7AAFF0C}" type="presOf" srcId="{69D4AD3E-AF95-4B01-AD05-FED1A9FE920A}" destId="{F26CF9B8-DCE9-4B3F-80FB-2A3154EED79A}" srcOrd="0" destOrd="0" presId="urn:microsoft.com/office/officeart/2005/8/layout/process1"/>
    <dgm:cxn modelId="{D4744B7E-238B-43A4-B1A8-6E99B3EA7A5F}" srcId="{EA2B6CA0-EADC-4263-9090-3178AA938955}" destId="{8B65DBD9-6114-4A1A-81F4-03F18CD06383}" srcOrd="3" destOrd="0" parTransId="{43F1020C-4C17-43C7-8D55-D4110CB423B6}" sibTransId="{D93420A0-DD71-46D5-8154-A2D04604EE63}"/>
    <dgm:cxn modelId="{8836628C-1FBF-4FE8-97AF-386F64143FB9}" type="presOf" srcId="{8AF4CFD4-6A04-48E3-809C-44EFB872B7D5}" destId="{FFC3C3B9-CCC7-4BE1-AC9D-710F95BE3B37}" srcOrd="0" destOrd="0" presId="urn:microsoft.com/office/officeart/2005/8/layout/process1"/>
    <dgm:cxn modelId="{652E0CA8-2A8C-4664-9162-B266BAA24BF9}" type="presOf" srcId="{8B65DBD9-6114-4A1A-81F4-03F18CD06383}" destId="{66ADBB08-578B-4CF1-8865-A0133138FC2C}" srcOrd="0" destOrd="0" presId="urn:microsoft.com/office/officeart/2005/8/layout/process1"/>
    <dgm:cxn modelId="{CB612CAA-6D57-432B-94E6-EA0F1D177D79}" type="presOf" srcId="{C2FF73D0-881A-4F67-A37A-6D4AF30FA038}" destId="{4B223486-08EF-481D-8037-FAC1E0704E41}" srcOrd="1" destOrd="0" presId="urn:microsoft.com/office/officeart/2005/8/layout/process1"/>
    <dgm:cxn modelId="{05A72CAB-4067-434C-B006-B7D91B0F6DA2}" type="presOf" srcId="{C2FF73D0-881A-4F67-A37A-6D4AF30FA038}" destId="{C8C220FE-F2D2-4D27-8D2B-A253B102CB51}" srcOrd="0" destOrd="0" presId="urn:microsoft.com/office/officeart/2005/8/layout/process1"/>
    <dgm:cxn modelId="{DF361FAC-86E2-4290-A973-AD8306507DED}" type="presOf" srcId="{EA2B6CA0-EADC-4263-9090-3178AA938955}" destId="{62262FD5-2053-438E-AFF7-4063DA2C23DD}" srcOrd="0" destOrd="0" presId="urn:microsoft.com/office/officeart/2005/8/layout/process1"/>
    <dgm:cxn modelId="{C3399EAC-0903-4FAD-8E45-07C7E53FB03F}" type="presOf" srcId="{5B1C7A4A-4324-4BA7-83C2-54450086EC87}" destId="{6883C798-E84E-44A2-8CB6-9C5328B4A286}" srcOrd="1" destOrd="0" presId="urn:microsoft.com/office/officeart/2005/8/layout/process1"/>
    <dgm:cxn modelId="{347D29F1-96F4-4600-A71B-919F9A985FFA}" srcId="{EA2B6CA0-EADC-4263-9090-3178AA938955}" destId="{69D4AD3E-AF95-4B01-AD05-FED1A9FE920A}" srcOrd="0" destOrd="0" parTransId="{0917E54C-B15F-4F97-BA6F-FAC3831EA6B4}" sibTransId="{F961363A-89D4-4BEA-94E2-0C8C79193451}"/>
    <dgm:cxn modelId="{DBA2C4FA-690F-4F64-9881-CDECA6EED3DB}" srcId="{EA2B6CA0-EADC-4263-9090-3178AA938955}" destId="{551E7A1C-1106-47D3-B4BE-53B7270677BA}" srcOrd="2" destOrd="0" parTransId="{A2CDF798-E867-43B0-8B71-8DF474A61BDE}" sibTransId="{5B1C7A4A-4324-4BA7-83C2-54450086EC87}"/>
    <dgm:cxn modelId="{7473A0FF-9CEA-409B-8AFF-86B7B680B260}" type="presOf" srcId="{F961363A-89D4-4BEA-94E2-0C8C79193451}" destId="{1E9A825C-4B58-4057-92AC-718990831163}" srcOrd="0" destOrd="0" presId="urn:microsoft.com/office/officeart/2005/8/layout/process1"/>
    <dgm:cxn modelId="{B91956B1-92E8-49A3-BF2B-80A01F562228}" type="presParOf" srcId="{62262FD5-2053-438E-AFF7-4063DA2C23DD}" destId="{F26CF9B8-DCE9-4B3F-80FB-2A3154EED79A}" srcOrd="0" destOrd="0" presId="urn:microsoft.com/office/officeart/2005/8/layout/process1"/>
    <dgm:cxn modelId="{E97B16FA-E83E-44BF-9E89-8D1B4E972804}" type="presParOf" srcId="{62262FD5-2053-438E-AFF7-4063DA2C23DD}" destId="{1E9A825C-4B58-4057-92AC-718990831163}" srcOrd="1" destOrd="0" presId="urn:microsoft.com/office/officeart/2005/8/layout/process1"/>
    <dgm:cxn modelId="{AE4646FC-E86B-46A4-A27B-1B4EFD686688}" type="presParOf" srcId="{1E9A825C-4B58-4057-92AC-718990831163}" destId="{D5D4DB29-E309-4072-8BE0-D05AD04904AF}" srcOrd="0" destOrd="0" presId="urn:microsoft.com/office/officeart/2005/8/layout/process1"/>
    <dgm:cxn modelId="{94A2F63A-0CC6-47BD-80EF-E6B75B8B432B}" type="presParOf" srcId="{62262FD5-2053-438E-AFF7-4063DA2C23DD}" destId="{FFC3C3B9-CCC7-4BE1-AC9D-710F95BE3B37}" srcOrd="2" destOrd="0" presId="urn:microsoft.com/office/officeart/2005/8/layout/process1"/>
    <dgm:cxn modelId="{942208EE-131B-44A0-9188-58C1DC43380B}" type="presParOf" srcId="{62262FD5-2053-438E-AFF7-4063DA2C23DD}" destId="{C8C220FE-F2D2-4D27-8D2B-A253B102CB51}" srcOrd="3" destOrd="0" presId="urn:microsoft.com/office/officeart/2005/8/layout/process1"/>
    <dgm:cxn modelId="{7311A063-2FBE-41E9-B4A2-0E1E5716D7B0}" type="presParOf" srcId="{C8C220FE-F2D2-4D27-8D2B-A253B102CB51}" destId="{4B223486-08EF-481D-8037-FAC1E0704E41}" srcOrd="0" destOrd="0" presId="urn:microsoft.com/office/officeart/2005/8/layout/process1"/>
    <dgm:cxn modelId="{394E053F-D1DD-4F16-85A8-5FAD0589C96F}" type="presParOf" srcId="{62262FD5-2053-438E-AFF7-4063DA2C23DD}" destId="{6FA4FA89-5983-4015-A4C9-35B4D50FE720}" srcOrd="4" destOrd="0" presId="urn:microsoft.com/office/officeart/2005/8/layout/process1"/>
    <dgm:cxn modelId="{EBFB6D33-F166-491F-9F29-B24C52FA0DA3}" type="presParOf" srcId="{62262FD5-2053-438E-AFF7-4063DA2C23DD}" destId="{E7445CF5-079F-470A-AE20-26EE9CD455BE}" srcOrd="5" destOrd="0" presId="urn:microsoft.com/office/officeart/2005/8/layout/process1"/>
    <dgm:cxn modelId="{0CE12198-9E56-48B6-B4D5-90A0942D2B54}" type="presParOf" srcId="{E7445CF5-079F-470A-AE20-26EE9CD455BE}" destId="{6883C798-E84E-44A2-8CB6-9C5328B4A286}" srcOrd="0" destOrd="0" presId="urn:microsoft.com/office/officeart/2005/8/layout/process1"/>
    <dgm:cxn modelId="{3FF30D28-5E31-4E02-9696-74795B7E6697}" type="presParOf" srcId="{62262FD5-2053-438E-AFF7-4063DA2C23DD}" destId="{66ADBB08-578B-4CF1-8865-A0133138FC2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2B6CA0-EADC-4263-9090-3178AA9389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69D4AD3E-AF95-4B01-AD05-FED1A9FE920A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Announcement</a:t>
          </a:r>
          <a:endParaRPr lang="nn-NO" dirty="0"/>
        </a:p>
      </dgm:t>
    </dgm:pt>
    <dgm:pt modelId="{0917E54C-B15F-4F97-BA6F-FAC3831EA6B4}" type="parTrans" cxnId="{347D29F1-96F4-4600-A71B-919F9A985FFA}">
      <dgm:prSet/>
      <dgm:spPr/>
      <dgm:t>
        <a:bodyPr/>
        <a:lstStyle/>
        <a:p>
          <a:endParaRPr lang="nn-NO"/>
        </a:p>
      </dgm:t>
    </dgm:pt>
    <dgm:pt modelId="{F961363A-89D4-4BEA-94E2-0C8C79193451}" type="sibTrans" cxnId="{347D29F1-96F4-4600-A71B-919F9A985FFA}">
      <dgm:prSet/>
      <dgm:spPr/>
      <dgm:t>
        <a:bodyPr/>
        <a:lstStyle/>
        <a:p>
          <a:endParaRPr lang="nn-NO"/>
        </a:p>
      </dgm:t>
    </dgm:pt>
    <dgm:pt modelId="{8AF4CFD4-6A04-48E3-809C-44EFB872B7D5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Qualification</a:t>
          </a:r>
          <a:endParaRPr lang="nn-NO" dirty="0"/>
        </a:p>
      </dgm:t>
    </dgm:pt>
    <dgm:pt modelId="{1A6E068E-9C67-40CC-BB7B-A7200056067B}" type="parTrans" cxnId="{24F7ED1A-7A0F-474B-8249-85F99AA28D9F}">
      <dgm:prSet/>
      <dgm:spPr/>
      <dgm:t>
        <a:bodyPr/>
        <a:lstStyle/>
        <a:p>
          <a:endParaRPr lang="nn-NO"/>
        </a:p>
      </dgm:t>
    </dgm:pt>
    <dgm:pt modelId="{C2FF73D0-881A-4F67-A37A-6D4AF30FA038}" type="sibTrans" cxnId="{24F7ED1A-7A0F-474B-8249-85F99AA28D9F}">
      <dgm:prSet/>
      <dgm:spPr/>
      <dgm:t>
        <a:bodyPr/>
        <a:lstStyle/>
        <a:p>
          <a:endParaRPr lang="nn-NO"/>
        </a:p>
      </dgm:t>
    </dgm:pt>
    <dgm:pt modelId="{551E7A1C-1106-47D3-B4BE-53B7270677BA}">
      <dgm:prSet phldrT="[Tekst]"/>
      <dgm:spPr>
        <a:effectLst>
          <a:softEdge rad="127000"/>
        </a:effectLst>
      </dgm:spPr>
      <dgm:t>
        <a:bodyPr/>
        <a:lstStyle/>
        <a:p>
          <a:r>
            <a:rPr lang="nb-NO" dirty="0" err="1"/>
            <a:t>Auction</a:t>
          </a:r>
          <a:r>
            <a:rPr lang="nb-NO" dirty="0"/>
            <a:t>/</a:t>
          </a:r>
        </a:p>
        <a:p>
          <a:r>
            <a:rPr lang="nb-NO" dirty="0" err="1"/>
            <a:t>competition</a:t>
          </a:r>
          <a:endParaRPr lang="nb-NO" dirty="0"/>
        </a:p>
      </dgm:t>
    </dgm:pt>
    <dgm:pt modelId="{A2CDF798-E867-43B0-8B71-8DF474A61BDE}" type="parTrans" cxnId="{DBA2C4FA-690F-4F64-9881-CDECA6EED3DB}">
      <dgm:prSet/>
      <dgm:spPr/>
      <dgm:t>
        <a:bodyPr/>
        <a:lstStyle/>
        <a:p>
          <a:endParaRPr lang="nn-NO"/>
        </a:p>
      </dgm:t>
    </dgm:pt>
    <dgm:pt modelId="{5B1C7A4A-4324-4BA7-83C2-54450086EC87}" type="sibTrans" cxnId="{DBA2C4FA-690F-4F64-9881-CDECA6EED3DB}">
      <dgm:prSet/>
      <dgm:spPr/>
      <dgm:t>
        <a:bodyPr/>
        <a:lstStyle/>
        <a:p>
          <a:endParaRPr lang="nn-NO"/>
        </a:p>
      </dgm:t>
    </dgm:pt>
    <dgm:pt modelId="{8B65DBD9-6114-4A1A-81F4-03F18CD06383}">
      <dgm:prSet phldrT="[Tekst]"/>
      <dgm:spPr>
        <a:effectLst/>
      </dgm:spPr>
      <dgm:t>
        <a:bodyPr/>
        <a:lstStyle/>
        <a:p>
          <a:r>
            <a:rPr lang="nb-NO" dirty="0" err="1"/>
            <a:t>Award</a:t>
          </a:r>
          <a:r>
            <a:rPr lang="nb-NO" dirty="0"/>
            <a:t> </a:t>
          </a:r>
          <a:r>
            <a:rPr lang="nb-NO" dirty="0" err="1"/>
            <a:t>of</a:t>
          </a:r>
          <a:r>
            <a:rPr lang="nb-NO" dirty="0"/>
            <a:t> areas</a:t>
          </a:r>
          <a:endParaRPr lang="nn-NO" dirty="0"/>
        </a:p>
      </dgm:t>
    </dgm:pt>
    <dgm:pt modelId="{43F1020C-4C17-43C7-8D55-D4110CB423B6}" type="parTrans" cxnId="{D4744B7E-238B-43A4-B1A8-6E99B3EA7A5F}">
      <dgm:prSet/>
      <dgm:spPr/>
      <dgm:t>
        <a:bodyPr/>
        <a:lstStyle/>
        <a:p>
          <a:endParaRPr lang="nn-NO"/>
        </a:p>
      </dgm:t>
    </dgm:pt>
    <dgm:pt modelId="{D93420A0-DD71-46D5-8154-A2D04604EE63}" type="sibTrans" cxnId="{D4744B7E-238B-43A4-B1A8-6E99B3EA7A5F}">
      <dgm:prSet/>
      <dgm:spPr/>
      <dgm:t>
        <a:bodyPr/>
        <a:lstStyle/>
        <a:p>
          <a:endParaRPr lang="nn-NO"/>
        </a:p>
      </dgm:t>
    </dgm:pt>
    <dgm:pt modelId="{62262FD5-2053-438E-AFF7-4063DA2C23DD}" type="pres">
      <dgm:prSet presAssocID="{EA2B6CA0-EADC-4263-9090-3178AA938955}" presName="Name0" presStyleCnt="0">
        <dgm:presLayoutVars>
          <dgm:dir/>
          <dgm:resizeHandles val="exact"/>
        </dgm:presLayoutVars>
      </dgm:prSet>
      <dgm:spPr/>
    </dgm:pt>
    <dgm:pt modelId="{F26CF9B8-DCE9-4B3F-80FB-2A3154EED79A}" type="pres">
      <dgm:prSet presAssocID="{69D4AD3E-AF95-4B01-AD05-FED1A9FE920A}" presName="node" presStyleLbl="node1" presStyleIdx="0" presStyleCnt="4">
        <dgm:presLayoutVars>
          <dgm:bulletEnabled val="1"/>
        </dgm:presLayoutVars>
      </dgm:prSet>
      <dgm:spPr/>
    </dgm:pt>
    <dgm:pt modelId="{1E9A825C-4B58-4057-92AC-718990831163}" type="pres">
      <dgm:prSet presAssocID="{F961363A-89D4-4BEA-94E2-0C8C79193451}" presName="sibTrans" presStyleLbl="sibTrans2D1" presStyleIdx="0" presStyleCnt="3"/>
      <dgm:spPr/>
    </dgm:pt>
    <dgm:pt modelId="{D5D4DB29-E309-4072-8BE0-D05AD04904AF}" type="pres">
      <dgm:prSet presAssocID="{F961363A-89D4-4BEA-94E2-0C8C79193451}" presName="connectorText" presStyleLbl="sibTrans2D1" presStyleIdx="0" presStyleCnt="3"/>
      <dgm:spPr/>
    </dgm:pt>
    <dgm:pt modelId="{FFC3C3B9-CCC7-4BE1-AC9D-710F95BE3B37}" type="pres">
      <dgm:prSet presAssocID="{8AF4CFD4-6A04-48E3-809C-44EFB872B7D5}" presName="node" presStyleLbl="node1" presStyleIdx="1" presStyleCnt="4">
        <dgm:presLayoutVars>
          <dgm:bulletEnabled val="1"/>
        </dgm:presLayoutVars>
      </dgm:prSet>
      <dgm:spPr/>
    </dgm:pt>
    <dgm:pt modelId="{C8C220FE-F2D2-4D27-8D2B-A253B102CB51}" type="pres">
      <dgm:prSet presAssocID="{C2FF73D0-881A-4F67-A37A-6D4AF30FA038}" presName="sibTrans" presStyleLbl="sibTrans2D1" presStyleIdx="1" presStyleCnt="3"/>
      <dgm:spPr/>
    </dgm:pt>
    <dgm:pt modelId="{4B223486-08EF-481D-8037-FAC1E0704E41}" type="pres">
      <dgm:prSet presAssocID="{C2FF73D0-881A-4F67-A37A-6D4AF30FA038}" presName="connectorText" presStyleLbl="sibTrans2D1" presStyleIdx="1" presStyleCnt="3"/>
      <dgm:spPr/>
    </dgm:pt>
    <dgm:pt modelId="{6FA4FA89-5983-4015-A4C9-35B4D50FE720}" type="pres">
      <dgm:prSet presAssocID="{551E7A1C-1106-47D3-B4BE-53B7270677BA}" presName="node" presStyleLbl="node1" presStyleIdx="2" presStyleCnt="4">
        <dgm:presLayoutVars>
          <dgm:bulletEnabled val="1"/>
        </dgm:presLayoutVars>
      </dgm:prSet>
      <dgm:spPr/>
    </dgm:pt>
    <dgm:pt modelId="{E7445CF5-079F-470A-AE20-26EE9CD455BE}" type="pres">
      <dgm:prSet presAssocID="{5B1C7A4A-4324-4BA7-83C2-54450086EC87}" presName="sibTrans" presStyleLbl="sibTrans2D1" presStyleIdx="2" presStyleCnt="3"/>
      <dgm:spPr/>
    </dgm:pt>
    <dgm:pt modelId="{6883C798-E84E-44A2-8CB6-9C5328B4A286}" type="pres">
      <dgm:prSet presAssocID="{5B1C7A4A-4324-4BA7-83C2-54450086EC87}" presName="connectorText" presStyleLbl="sibTrans2D1" presStyleIdx="2" presStyleCnt="3"/>
      <dgm:spPr/>
    </dgm:pt>
    <dgm:pt modelId="{66ADBB08-578B-4CF1-8865-A0133138FC2C}" type="pres">
      <dgm:prSet presAssocID="{8B65DBD9-6114-4A1A-81F4-03F18CD06383}" presName="node" presStyleLbl="node1" presStyleIdx="3" presStyleCnt="4">
        <dgm:presLayoutVars>
          <dgm:bulletEnabled val="1"/>
        </dgm:presLayoutVars>
      </dgm:prSet>
      <dgm:spPr/>
    </dgm:pt>
  </dgm:ptLst>
  <dgm:cxnLst>
    <dgm:cxn modelId="{D072070C-7EBE-4C52-BC57-73C13709690C}" type="presOf" srcId="{551E7A1C-1106-47D3-B4BE-53B7270677BA}" destId="{6FA4FA89-5983-4015-A4C9-35B4D50FE720}" srcOrd="0" destOrd="0" presId="urn:microsoft.com/office/officeart/2005/8/layout/process1"/>
    <dgm:cxn modelId="{24F7ED1A-7A0F-474B-8249-85F99AA28D9F}" srcId="{EA2B6CA0-EADC-4263-9090-3178AA938955}" destId="{8AF4CFD4-6A04-48E3-809C-44EFB872B7D5}" srcOrd="1" destOrd="0" parTransId="{1A6E068E-9C67-40CC-BB7B-A7200056067B}" sibTransId="{C2FF73D0-881A-4F67-A37A-6D4AF30FA038}"/>
    <dgm:cxn modelId="{A8EE9A30-0201-4F4B-B8E0-34B18AE4BC47}" type="presOf" srcId="{F961363A-89D4-4BEA-94E2-0C8C79193451}" destId="{D5D4DB29-E309-4072-8BE0-D05AD04904AF}" srcOrd="1" destOrd="0" presId="urn:microsoft.com/office/officeart/2005/8/layout/process1"/>
    <dgm:cxn modelId="{D69FB33D-4667-48BC-8ED2-7E30F9B9F328}" type="presOf" srcId="{5B1C7A4A-4324-4BA7-83C2-54450086EC87}" destId="{E7445CF5-079F-470A-AE20-26EE9CD455BE}" srcOrd="0" destOrd="0" presId="urn:microsoft.com/office/officeart/2005/8/layout/process1"/>
    <dgm:cxn modelId="{EBE5766F-15E8-4D01-835B-5B78C7AAFF0C}" type="presOf" srcId="{69D4AD3E-AF95-4B01-AD05-FED1A9FE920A}" destId="{F26CF9B8-DCE9-4B3F-80FB-2A3154EED79A}" srcOrd="0" destOrd="0" presId="urn:microsoft.com/office/officeart/2005/8/layout/process1"/>
    <dgm:cxn modelId="{D4744B7E-238B-43A4-B1A8-6E99B3EA7A5F}" srcId="{EA2B6CA0-EADC-4263-9090-3178AA938955}" destId="{8B65DBD9-6114-4A1A-81F4-03F18CD06383}" srcOrd="3" destOrd="0" parTransId="{43F1020C-4C17-43C7-8D55-D4110CB423B6}" sibTransId="{D93420A0-DD71-46D5-8154-A2D04604EE63}"/>
    <dgm:cxn modelId="{8836628C-1FBF-4FE8-97AF-386F64143FB9}" type="presOf" srcId="{8AF4CFD4-6A04-48E3-809C-44EFB872B7D5}" destId="{FFC3C3B9-CCC7-4BE1-AC9D-710F95BE3B37}" srcOrd="0" destOrd="0" presId="urn:microsoft.com/office/officeart/2005/8/layout/process1"/>
    <dgm:cxn modelId="{652E0CA8-2A8C-4664-9162-B266BAA24BF9}" type="presOf" srcId="{8B65DBD9-6114-4A1A-81F4-03F18CD06383}" destId="{66ADBB08-578B-4CF1-8865-A0133138FC2C}" srcOrd="0" destOrd="0" presId="urn:microsoft.com/office/officeart/2005/8/layout/process1"/>
    <dgm:cxn modelId="{CB612CAA-6D57-432B-94E6-EA0F1D177D79}" type="presOf" srcId="{C2FF73D0-881A-4F67-A37A-6D4AF30FA038}" destId="{4B223486-08EF-481D-8037-FAC1E0704E41}" srcOrd="1" destOrd="0" presId="urn:microsoft.com/office/officeart/2005/8/layout/process1"/>
    <dgm:cxn modelId="{05A72CAB-4067-434C-B006-B7D91B0F6DA2}" type="presOf" srcId="{C2FF73D0-881A-4F67-A37A-6D4AF30FA038}" destId="{C8C220FE-F2D2-4D27-8D2B-A253B102CB51}" srcOrd="0" destOrd="0" presId="urn:microsoft.com/office/officeart/2005/8/layout/process1"/>
    <dgm:cxn modelId="{DF361FAC-86E2-4290-A973-AD8306507DED}" type="presOf" srcId="{EA2B6CA0-EADC-4263-9090-3178AA938955}" destId="{62262FD5-2053-438E-AFF7-4063DA2C23DD}" srcOrd="0" destOrd="0" presId="urn:microsoft.com/office/officeart/2005/8/layout/process1"/>
    <dgm:cxn modelId="{C3399EAC-0903-4FAD-8E45-07C7E53FB03F}" type="presOf" srcId="{5B1C7A4A-4324-4BA7-83C2-54450086EC87}" destId="{6883C798-E84E-44A2-8CB6-9C5328B4A286}" srcOrd="1" destOrd="0" presId="urn:microsoft.com/office/officeart/2005/8/layout/process1"/>
    <dgm:cxn modelId="{347D29F1-96F4-4600-A71B-919F9A985FFA}" srcId="{EA2B6CA0-EADC-4263-9090-3178AA938955}" destId="{69D4AD3E-AF95-4B01-AD05-FED1A9FE920A}" srcOrd="0" destOrd="0" parTransId="{0917E54C-B15F-4F97-BA6F-FAC3831EA6B4}" sibTransId="{F961363A-89D4-4BEA-94E2-0C8C79193451}"/>
    <dgm:cxn modelId="{DBA2C4FA-690F-4F64-9881-CDECA6EED3DB}" srcId="{EA2B6CA0-EADC-4263-9090-3178AA938955}" destId="{551E7A1C-1106-47D3-B4BE-53B7270677BA}" srcOrd="2" destOrd="0" parTransId="{A2CDF798-E867-43B0-8B71-8DF474A61BDE}" sibTransId="{5B1C7A4A-4324-4BA7-83C2-54450086EC87}"/>
    <dgm:cxn modelId="{7473A0FF-9CEA-409B-8AFF-86B7B680B260}" type="presOf" srcId="{F961363A-89D4-4BEA-94E2-0C8C79193451}" destId="{1E9A825C-4B58-4057-92AC-718990831163}" srcOrd="0" destOrd="0" presId="urn:microsoft.com/office/officeart/2005/8/layout/process1"/>
    <dgm:cxn modelId="{B91956B1-92E8-49A3-BF2B-80A01F562228}" type="presParOf" srcId="{62262FD5-2053-438E-AFF7-4063DA2C23DD}" destId="{F26CF9B8-DCE9-4B3F-80FB-2A3154EED79A}" srcOrd="0" destOrd="0" presId="urn:microsoft.com/office/officeart/2005/8/layout/process1"/>
    <dgm:cxn modelId="{E97B16FA-E83E-44BF-9E89-8D1B4E972804}" type="presParOf" srcId="{62262FD5-2053-438E-AFF7-4063DA2C23DD}" destId="{1E9A825C-4B58-4057-92AC-718990831163}" srcOrd="1" destOrd="0" presId="urn:microsoft.com/office/officeart/2005/8/layout/process1"/>
    <dgm:cxn modelId="{AE4646FC-E86B-46A4-A27B-1B4EFD686688}" type="presParOf" srcId="{1E9A825C-4B58-4057-92AC-718990831163}" destId="{D5D4DB29-E309-4072-8BE0-D05AD04904AF}" srcOrd="0" destOrd="0" presId="urn:microsoft.com/office/officeart/2005/8/layout/process1"/>
    <dgm:cxn modelId="{94A2F63A-0CC6-47BD-80EF-E6B75B8B432B}" type="presParOf" srcId="{62262FD5-2053-438E-AFF7-4063DA2C23DD}" destId="{FFC3C3B9-CCC7-4BE1-AC9D-710F95BE3B37}" srcOrd="2" destOrd="0" presId="urn:microsoft.com/office/officeart/2005/8/layout/process1"/>
    <dgm:cxn modelId="{942208EE-131B-44A0-9188-58C1DC43380B}" type="presParOf" srcId="{62262FD5-2053-438E-AFF7-4063DA2C23DD}" destId="{C8C220FE-F2D2-4D27-8D2B-A253B102CB51}" srcOrd="3" destOrd="0" presId="urn:microsoft.com/office/officeart/2005/8/layout/process1"/>
    <dgm:cxn modelId="{7311A063-2FBE-41E9-B4A2-0E1E5716D7B0}" type="presParOf" srcId="{C8C220FE-F2D2-4D27-8D2B-A253B102CB51}" destId="{4B223486-08EF-481D-8037-FAC1E0704E41}" srcOrd="0" destOrd="0" presId="urn:microsoft.com/office/officeart/2005/8/layout/process1"/>
    <dgm:cxn modelId="{394E053F-D1DD-4F16-85A8-5FAD0589C96F}" type="presParOf" srcId="{62262FD5-2053-438E-AFF7-4063DA2C23DD}" destId="{6FA4FA89-5983-4015-A4C9-35B4D50FE720}" srcOrd="4" destOrd="0" presId="urn:microsoft.com/office/officeart/2005/8/layout/process1"/>
    <dgm:cxn modelId="{EBFB6D33-F166-491F-9F29-B24C52FA0DA3}" type="presParOf" srcId="{62262FD5-2053-438E-AFF7-4063DA2C23DD}" destId="{E7445CF5-079F-470A-AE20-26EE9CD455BE}" srcOrd="5" destOrd="0" presId="urn:microsoft.com/office/officeart/2005/8/layout/process1"/>
    <dgm:cxn modelId="{0CE12198-9E56-48B6-B4D5-90A0942D2B54}" type="presParOf" srcId="{E7445CF5-079F-470A-AE20-26EE9CD455BE}" destId="{6883C798-E84E-44A2-8CB6-9C5328B4A286}" srcOrd="0" destOrd="0" presId="urn:microsoft.com/office/officeart/2005/8/layout/process1"/>
    <dgm:cxn modelId="{3FF30D28-5E31-4E02-9696-74795B7E6697}" type="presParOf" srcId="{62262FD5-2053-438E-AFF7-4063DA2C23DD}" destId="{66ADBB08-578B-4CF1-8865-A0133138FC2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CF9B8-DCE9-4B3F-80FB-2A3154EED79A}">
      <dsp:nvSpPr>
        <dsp:cNvPr id="0" name=""/>
        <dsp:cNvSpPr/>
      </dsp:nvSpPr>
      <dsp:spPr>
        <a:xfrm>
          <a:off x="3962" y="116140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Announcement</a:t>
          </a:r>
          <a:endParaRPr lang="nn-NO" sz="1700" kern="1200" dirty="0"/>
        </a:p>
      </dsp:txBody>
      <dsp:txXfrm>
        <a:off x="34408" y="1191851"/>
        <a:ext cx="1671628" cy="978620"/>
      </dsp:txXfrm>
    </dsp:sp>
    <dsp:sp modelId="{1E9A825C-4B58-4057-92AC-718990831163}">
      <dsp:nvSpPr>
        <dsp:cNvPr id="0" name=""/>
        <dsp:cNvSpPr/>
      </dsp:nvSpPr>
      <dsp:spPr>
        <a:xfrm>
          <a:off x="1909735" y="1466329"/>
          <a:ext cx="367294" cy="429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1909735" y="1552262"/>
        <a:ext cx="257106" cy="257799"/>
      </dsp:txXfrm>
    </dsp:sp>
    <dsp:sp modelId="{FFC3C3B9-CCC7-4BE1-AC9D-710F95BE3B37}">
      <dsp:nvSpPr>
        <dsp:cNvPr id="0" name=""/>
        <dsp:cNvSpPr/>
      </dsp:nvSpPr>
      <dsp:spPr>
        <a:xfrm>
          <a:off x="2429491" y="116140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Qualification</a:t>
          </a:r>
          <a:endParaRPr lang="nn-NO" sz="1700" kern="1200" dirty="0"/>
        </a:p>
      </dsp:txBody>
      <dsp:txXfrm>
        <a:off x="2459937" y="1191851"/>
        <a:ext cx="1671628" cy="978620"/>
      </dsp:txXfrm>
    </dsp:sp>
    <dsp:sp modelId="{C8C220FE-F2D2-4D27-8D2B-A253B102CB51}">
      <dsp:nvSpPr>
        <dsp:cNvPr id="0" name=""/>
        <dsp:cNvSpPr/>
      </dsp:nvSpPr>
      <dsp:spPr>
        <a:xfrm>
          <a:off x="4335264" y="1466329"/>
          <a:ext cx="367294" cy="429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4335264" y="1552262"/>
        <a:ext cx="257106" cy="257799"/>
      </dsp:txXfrm>
    </dsp:sp>
    <dsp:sp modelId="{6FA4FA89-5983-4015-A4C9-35B4D50FE720}">
      <dsp:nvSpPr>
        <dsp:cNvPr id="0" name=""/>
        <dsp:cNvSpPr/>
      </dsp:nvSpPr>
      <dsp:spPr>
        <a:xfrm>
          <a:off x="4855021" y="116140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Auction</a:t>
          </a:r>
          <a:r>
            <a:rPr lang="nb-NO" sz="1700" kern="1200" dirty="0"/>
            <a:t>/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competition</a:t>
          </a:r>
          <a:endParaRPr lang="nb-NO" sz="1700" kern="1200" dirty="0"/>
        </a:p>
      </dsp:txBody>
      <dsp:txXfrm>
        <a:off x="4885467" y="1191851"/>
        <a:ext cx="1671628" cy="978620"/>
      </dsp:txXfrm>
    </dsp:sp>
    <dsp:sp modelId="{E7445CF5-079F-470A-AE20-26EE9CD455BE}">
      <dsp:nvSpPr>
        <dsp:cNvPr id="0" name=""/>
        <dsp:cNvSpPr/>
      </dsp:nvSpPr>
      <dsp:spPr>
        <a:xfrm>
          <a:off x="6760794" y="1466329"/>
          <a:ext cx="367294" cy="429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6760794" y="1552262"/>
        <a:ext cx="257106" cy="257799"/>
      </dsp:txXfrm>
    </dsp:sp>
    <dsp:sp modelId="{66ADBB08-578B-4CF1-8865-A0133138FC2C}">
      <dsp:nvSpPr>
        <dsp:cNvPr id="0" name=""/>
        <dsp:cNvSpPr/>
      </dsp:nvSpPr>
      <dsp:spPr>
        <a:xfrm>
          <a:off x="7280550" y="116140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Award</a:t>
          </a:r>
          <a:r>
            <a:rPr lang="nb-NO" sz="1700" kern="1200" dirty="0"/>
            <a:t> </a:t>
          </a:r>
          <a:r>
            <a:rPr lang="nb-NO" sz="1700" kern="1200" dirty="0" err="1"/>
            <a:t>of</a:t>
          </a:r>
          <a:r>
            <a:rPr lang="nb-NO" sz="1700" kern="1200" dirty="0"/>
            <a:t> areas</a:t>
          </a:r>
          <a:endParaRPr lang="nn-NO" sz="1700" kern="1200" dirty="0"/>
        </a:p>
      </dsp:txBody>
      <dsp:txXfrm>
        <a:off x="7310996" y="1191851"/>
        <a:ext cx="1671628" cy="978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CF9B8-DCE9-4B3F-80FB-2A3154EED79A}">
      <dsp:nvSpPr>
        <dsp:cNvPr id="0" name=""/>
        <dsp:cNvSpPr/>
      </dsp:nvSpPr>
      <dsp:spPr>
        <a:xfrm>
          <a:off x="3962" y="83755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Announcement</a:t>
          </a:r>
          <a:endParaRPr lang="nn-NO" sz="1700" kern="1200" dirty="0"/>
        </a:p>
      </dsp:txBody>
      <dsp:txXfrm>
        <a:off x="34408" y="868001"/>
        <a:ext cx="1671628" cy="978620"/>
      </dsp:txXfrm>
    </dsp:sp>
    <dsp:sp modelId="{1E9A825C-4B58-4057-92AC-718990831163}">
      <dsp:nvSpPr>
        <dsp:cNvPr id="0" name=""/>
        <dsp:cNvSpPr/>
      </dsp:nvSpPr>
      <dsp:spPr>
        <a:xfrm>
          <a:off x="1909735" y="1142479"/>
          <a:ext cx="367294" cy="429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1909735" y="1228412"/>
        <a:ext cx="257106" cy="257799"/>
      </dsp:txXfrm>
    </dsp:sp>
    <dsp:sp modelId="{FFC3C3B9-CCC7-4BE1-AC9D-710F95BE3B37}">
      <dsp:nvSpPr>
        <dsp:cNvPr id="0" name=""/>
        <dsp:cNvSpPr/>
      </dsp:nvSpPr>
      <dsp:spPr>
        <a:xfrm>
          <a:off x="2429491" y="83755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Qualification</a:t>
          </a:r>
          <a:endParaRPr lang="nn-NO" sz="1700" kern="1200" dirty="0"/>
        </a:p>
      </dsp:txBody>
      <dsp:txXfrm>
        <a:off x="2459937" y="868001"/>
        <a:ext cx="1671628" cy="978620"/>
      </dsp:txXfrm>
    </dsp:sp>
    <dsp:sp modelId="{C8C220FE-F2D2-4D27-8D2B-A253B102CB51}">
      <dsp:nvSpPr>
        <dsp:cNvPr id="0" name=""/>
        <dsp:cNvSpPr/>
      </dsp:nvSpPr>
      <dsp:spPr>
        <a:xfrm>
          <a:off x="4335264" y="1142479"/>
          <a:ext cx="367294" cy="429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4335264" y="1228412"/>
        <a:ext cx="257106" cy="257799"/>
      </dsp:txXfrm>
    </dsp:sp>
    <dsp:sp modelId="{6FA4FA89-5983-4015-A4C9-35B4D50FE720}">
      <dsp:nvSpPr>
        <dsp:cNvPr id="0" name=""/>
        <dsp:cNvSpPr/>
      </dsp:nvSpPr>
      <dsp:spPr>
        <a:xfrm>
          <a:off x="4855021" y="83755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Auction</a:t>
          </a:r>
          <a:r>
            <a:rPr lang="nb-NO" sz="1700" kern="1200" dirty="0"/>
            <a:t>/ </a:t>
          </a:r>
          <a:r>
            <a:rPr lang="nb-NO" sz="1700" kern="1200" dirty="0" err="1"/>
            <a:t>competition</a:t>
          </a:r>
          <a:endParaRPr lang="nb-NO" sz="1700" kern="1200" dirty="0"/>
        </a:p>
      </dsp:txBody>
      <dsp:txXfrm>
        <a:off x="4885467" y="868001"/>
        <a:ext cx="1671628" cy="978620"/>
      </dsp:txXfrm>
    </dsp:sp>
    <dsp:sp modelId="{E7445CF5-079F-470A-AE20-26EE9CD455BE}">
      <dsp:nvSpPr>
        <dsp:cNvPr id="0" name=""/>
        <dsp:cNvSpPr/>
      </dsp:nvSpPr>
      <dsp:spPr>
        <a:xfrm>
          <a:off x="6760794" y="1142479"/>
          <a:ext cx="367294" cy="429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6760794" y="1228412"/>
        <a:ext cx="257106" cy="257799"/>
      </dsp:txXfrm>
    </dsp:sp>
    <dsp:sp modelId="{66ADBB08-578B-4CF1-8865-A0133138FC2C}">
      <dsp:nvSpPr>
        <dsp:cNvPr id="0" name=""/>
        <dsp:cNvSpPr/>
      </dsp:nvSpPr>
      <dsp:spPr>
        <a:xfrm>
          <a:off x="7280550" y="83755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Award</a:t>
          </a:r>
          <a:r>
            <a:rPr lang="nb-NO" sz="1700" kern="1200" dirty="0"/>
            <a:t> </a:t>
          </a:r>
          <a:r>
            <a:rPr lang="nb-NO" sz="1700" kern="1200" dirty="0" err="1"/>
            <a:t>of</a:t>
          </a:r>
          <a:r>
            <a:rPr lang="nb-NO" sz="1700" kern="1200" dirty="0"/>
            <a:t> areas</a:t>
          </a:r>
          <a:endParaRPr lang="nn-NO" sz="1700" kern="1200" dirty="0"/>
        </a:p>
      </dsp:txBody>
      <dsp:txXfrm>
        <a:off x="7310996" y="868001"/>
        <a:ext cx="1671628" cy="978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602F5-AD0C-4591-804D-7B9C3CDE93E0}">
      <dsp:nvSpPr>
        <dsp:cNvPr id="0" name=""/>
        <dsp:cNvSpPr/>
      </dsp:nvSpPr>
      <dsp:spPr>
        <a:xfrm>
          <a:off x="1788636" y="54391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Technical competence</a:t>
          </a:r>
        </a:p>
      </dsp:txBody>
      <dsp:txXfrm>
        <a:off x="2136743" y="511282"/>
        <a:ext cx="1914588" cy="1174861"/>
      </dsp:txXfrm>
    </dsp:sp>
    <dsp:sp modelId="{1EBD53D4-D20D-45BC-A073-03A30E6A4C98}">
      <dsp:nvSpPr>
        <dsp:cNvPr id="0" name=""/>
        <dsp:cNvSpPr/>
      </dsp:nvSpPr>
      <dsp:spPr>
        <a:xfrm>
          <a:off x="2730700" y="1686143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Financial capacity</a:t>
          </a:r>
        </a:p>
      </dsp:txBody>
      <dsp:txXfrm>
        <a:off x="3529171" y="2360600"/>
        <a:ext cx="1566481" cy="1435941"/>
      </dsp:txXfrm>
    </dsp:sp>
    <dsp:sp modelId="{DDAB180B-FBDA-4C63-8B2C-A64D4C4189A4}">
      <dsp:nvSpPr>
        <dsp:cNvPr id="0" name=""/>
        <dsp:cNvSpPr/>
      </dsp:nvSpPr>
      <dsp:spPr>
        <a:xfrm>
          <a:off x="846571" y="1686143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Fulfil relevant requirements for health, safety and environment</a:t>
          </a:r>
        </a:p>
      </dsp:txBody>
      <dsp:txXfrm>
        <a:off x="1092422" y="2360600"/>
        <a:ext cx="1566481" cy="1435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CF9B8-DCE9-4B3F-80FB-2A3154EED79A}">
      <dsp:nvSpPr>
        <dsp:cNvPr id="0" name=""/>
        <dsp:cNvSpPr/>
      </dsp:nvSpPr>
      <dsp:spPr>
        <a:xfrm>
          <a:off x="3962" y="83755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Announcement</a:t>
          </a:r>
          <a:endParaRPr lang="nn-NO" sz="1700" kern="1200" dirty="0"/>
        </a:p>
      </dsp:txBody>
      <dsp:txXfrm>
        <a:off x="34408" y="868001"/>
        <a:ext cx="1671628" cy="978620"/>
      </dsp:txXfrm>
    </dsp:sp>
    <dsp:sp modelId="{1E9A825C-4B58-4057-92AC-718990831163}">
      <dsp:nvSpPr>
        <dsp:cNvPr id="0" name=""/>
        <dsp:cNvSpPr/>
      </dsp:nvSpPr>
      <dsp:spPr>
        <a:xfrm>
          <a:off x="1909735" y="1142479"/>
          <a:ext cx="367294" cy="429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1909735" y="1228412"/>
        <a:ext cx="257106" cy="257799"/>
      </dsp:txXfrm>
    </dsp:sp>
    <dsp:sp modelId="{FFC3C3B9-CCC7-4BE1-AC9D-710F95BE3B37}">
      <dsp:nvSpPr>
        <dsp:cNvPr id="0" name=""/>
        <dsp:cNvSpPr/>
      </dsp:nvSpPr>
      <dsp:spPr>
        <a:xfrm>
          <a:off x="2429491" y="83755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Qualification</a:t>
          </a:r>
          <a:endParaRPr lang="nn-NO" sz="1700" kern="1200" dirty="0"/>
        </a:p>
      </dsp:txBody>
      <dsp:txXfrm>
        <a:off x="2459937" y="868001"/>
        <a:ext cx="1671628" cy="978620"/>
      </dsp:txXfrm>
    </dsp:sp>
    <dsp:sp modelId="{C8C220FE-F2D2-4D27-8D2B-A253B102CB51}">
      <dsp:nvSpPr>
        <dsp:cNvPr id="0" name=""/>
        <dsp:cNvSpPr/>
      </dsp:nvSpPr>
      <dsp:spPr>
        <a:xfrm>
          <a:off x="4335264" y="1142479"/>
          <a:ext cx="367294" cy="429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4335264" y="1228412"/>
        <a:ext cx="257106" cy="257799"/>
      </dsp:txXfrm>
    </dsp:sp>
    <dsp:sp modelId="{6FA4FA89-5983-4015-A4C9-35B4D50FE720}">
      <dsp:nvSpPr>
        <dsp:cNvPr id="0" name=""/>
        <dsp:cNvSpPr/>
      </dsp:nvSpPr>
      <dsp:spPr>
        <a:xfrm>
          <a:off x="4855021" y="83755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Auction</a:t>
          </a:r>
          <a:r>
            <a:rPr lang="nb-NO" sz="1700" kern="1200" dirty="0"/>
            <a:t>/ </a:t>
          </a:r>
          <a:r>
            <a:rPr lang="nb-NO" sz="1700" kern="1200" dirty="0" err="1"/>
            <a:t>competition</a:t>
          </a:r>
          <a:endParaRPr lang="nb-NO" sz="1700" kern="1200" dirty="0"/>
        </a:p>
      </dsp:txBody>
      <dsp:txXfrm>
        <a:off x="4885467" y="868001"/>
        <a:ext cx="1671628" cy="978620"/>
      </dsp:txXfrm>
    </dsp:sp>
    <dsp:sp modelId="{E7445CF5-079F-470A-AE20-26EE9CD455BE}">
      <dsp:nvSpPr>
        <dsp:cNvPr id="0" name=""/>
        <dsp:cNvSpPr/>
      </dsp:nvSpPr>
      <dsp:spPr>
        <a:xfrm>
          <a:off x="6760794" y="1142479"/>
          <a:ext cx="367294" cy="429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6760794" y="1228412"/>
        <a:ext cx="257106" cy="257799"/>
      </dsp:txXfrm>
    </dsp:sp>
    <dsp:sp modelId="{66ADBB08-578B-4CF1-8865-A0133138FC2C}">
      <dsp:nvSpPr>
        <dsp:cNvPr id="0" name=""/>
        <dsp:cNvSpPr/>
      </dsp:nvSpPr>
      <dsp:spPr>
        <a:xfrm>
          <a:off x="7280550" y="83755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Award</a:t>
          </a:r>
          <a:r>
            <a:rPr lang="nb-NO" sz="1700" kern="1200" dirty="0"/>
            <a:t> </a:t>
          </a:r>
          <a:r>
            <a:rPr lang="nb-NO" sz="1700" kern="1200" dirty="0" err="1"/>
            <a:t>of</a:t>
          </a:r>
          <a:r>
            <a:rPr lang="nb-NO" sz="1700" kern="1200" dirty="0"/>
            <a:t> areas</a:t>
          </a:r>
          <a:endParaRPr lang="nn-NO" sz="1700" kern="1200" dirty="0"/>
        </a:p>
      </dsp:txBody>
      <dsp:txXfrm>
        <a:off x="7310996" y="868001"/>
        <a:ext cx="1671628" cy="978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CF9B8-DCE9-4B3F-80FB-2A3154EED79A}">
      <dsp:nvSpPr>
        <dsp:cNvPr id="0" name=""/>
        <dsp:cNvSpPr/>
      </dsp:nvSpPr>
      <dsp:spPr>
        <a:xfrm>
          <a:off x="3962" y="83755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Announcement</a:t>
          </a:r>
          <a:endParaRPr lang="nn-NO" sz="1700" kern="1200" dirty="0"/>
        </a:p>
      </dsp:txBody>
      <dsp:txXfrm>
        <a:off x="34408" y="868001"/>
        <a:ext cx="1671628" cy="978620"/>
      </dsp:txXfrm>
    </dsp:sp>
    <dsp:sp modelId="{1E9A825C-4B58-4057-92AC-718990831163}">
      <dsp:nvSpPr>
        <dsp:cNvPr id="0" name=""/>
        <dsp:cNvSpPr/>
      </dsp:nvSpPr>
      <dsp:spPr>
        <a:xfrm>
          <a:off x="1909735" y="1142479"/>
          <a:ext cx="367294" cy="429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1909735" y="1228412"/>
        <a:ext cx="257106" cy="257799"/>
      </dsp:txXfrm>
    </dsp:sp>
    <dsp:sp modelId="{FFC3C3B9-CCC7-4BE1-AC9D-710F95BE3B37}">
      <dsp:nvSpPr>
        <dsp:cNvPr id="0" name=""/>
        <dsp:cNvSpPr/>
      </dsp:nvSpPr>
      <dsp:spPr>
        <a:xfrm>
          <a:off x="2429491" y="83755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Qualification</a:t>
          </a:r>
          <a:endParaRPr lang="nn-NO" sz="1700" kern="1200" dirty="0"/>
        </a:p>
      </dsp:txBody>
      <dsp:txXfrm>
        <a:off x="2459937" y="868001"/>
        <a:ext cx="1671628" cy="978620"/>
      </dsp:txXfrm>
    </dsp:sp>
    <dsp:sp modelId="{C8C220FE-F2D2-4D27-8D2B-A253B102CB51}">
      <dsp:nvSpPr>
        <dsp:cNvPr id="0" name=""/>
        <dsp:cNvSpPr/>
      </dsp:nvSpPr>
      <dsp:spPr>
        <a:xfrm>
          <a:off x="4335264" y="1142479"/>
          <a:ext cx="367294" cy="429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4335264" y="1228412"/>
        <a:ext cx="257106" cy="257799"/>
      </dsp:txXfrm>
    </dsp:sp>
    <dsp:sp modelId="{6FA4FA89-5983-4015-A4C9-35B4D50FE720}">
      <dsp:nvSpPr>
        <dsp:cNvPr id="0" name=""/>
        <dsp:cNvSpPr/>
      </dsp:nvSpPr>
      <dsp:spPr>
        <a:xfrm>
          <a:off x="4855021" y="83755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Auction</a:t>
          </a:r>
          <a:r>
            <a:rPr lang="nb-NO" sz="1700" kern="1200" dirty="0"/>
            <a:t>/ </a:t>
          </a:r>
          <a:r>
            <a:rPr lang="nb-NO" sz="1700" kern="1200" dirty="0" err="1"/>
            <a:t>competition</a:t>
          </a:r>
          <a:endParaRPr lang="nb-NO" sz="1700" kern="1200" dirty="0"/>
        </a:p>
      </dsp:txBody>
      <dsp:txXfrm>
        <a:off x="4885467" y="868001"/>
        <a:ext cx="1671628" cy="978620"/>
      </dsp:txXfrm>
    </dsp:sp>
    <dsp:sp modelId="{E7445CF5-079F-470A-AE20-26EE9CD455BE}">
      <dsp:nvSpPr>
        <dsp:cNvPr id="0" name=""/>
        <dsp:cNvSpPr/>
      </dsp:nvSpPr>
      <dsp:spPr>
        <a:xfrm>
          <a:off x="6760794" y="1142479"/>
          <a:ext cx="367294" cy="4296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6760794" y="1228412"/>
        <a:ext cx="257106" cy="257799"/>
      </dsp:txXfrm>
    </dsp:sp>
    <dsp:sp modelId="{66ADBB08-578B-4CF1-8865-A0133138FC2C}">
      <dsp:nvSpPr>
        <dsp:cNvPr id="0" name=""/>
        <dsp:cNvSpPr/>
      </dsp:nvSpPr>
      <dsp:spPr>
        <a:xfrm>
          <a:off x="7280550" y="837555"/>
          <a:ext cx="1732520" cy="10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Award</a:t>
          </a:r>
          <a:r>
            <a:rPr lang="nb-NO" sz="1700" kern="1200" dirty="0"/>
            <a:t> </a:t>
          </a:r>
          <a:r>
            <a:rPr lang="nb-NO" sz="1700" kern="1200" dirty="0" err="1"/>
            <a:t>of</a:t>
          </a:r>
          <a:r>
            <a:rPr lang="nb-NO" sz="1700" kern="1200" dirty="0"/>
            <a:t> areas</a:t>
          </a:r>
          <a:endParaRPr lang="nn-NO" sz="1700" kern="1200" dirty="0"/>
        </a:p>
      </dsp:txBody>
      <dsp:txXfrm>
        <a:off x="7310996" y="868001"/>
        <a:ext cx="1671628" cy="9786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CF9B8-DCE9-4B3F-80FB-2A3154EED79A}">
      <dsp:nvSpPr>
        <dsp:cNvPr id="0" name=""/>
        <dsp:cNvSpPr/>
      </dsp:nvSpPr>
      <dsp:spPr>
        <a:xfrm>
          <a:off x="3997" y="279669"/>
          <a:ext cx="1747765" cy="1048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 err="1"/>
            <a:t>Announcement</a:t>
          </a:r>
          <a:endParaRPr lang="nn-NO" sz="1800" kern="1200" dirty="0"/>
        </a:p>
      </dsp:txBody>
      <dsp:txXfrm>
        <a:off x="34711" y="310383"/>
        <a:ext cx="1686337" cy="987231"/>
      </dsp:txXfrm>
    </dsp:sp>
    <dsp:sp modelId="{1E9A825C-4B58-4057-92AC-718990831163}">
      <dsp:nvSpPr>
        <dsp:cNvPr id="0" name=""/>
        <dsp:cNvSpPr/>
      </dsp:nvSpPr>
      <dsp:spPr>
        <a:xfrm>
          <a:off x="1926539" y="587276"/>
          <a:ext cx="370526" cy="433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1926539" y="673965"/>
        <a:ext cx="259368" cy="260067"/>
      </dsp:txXfrm>
    </dsp:sp>
    <dsp:sp modelId="{FFC3C3B9-CCC7-4BE1-AC9D-710F95BE3B37}">
      <dsp:nvSpPr>
        <dsp:cNvPr id="0" name=""/>
        <dsp:cNvSpPr/>
      </dsp:nvSpPr>
      <dsp:spPr>
        <a:xfrm>
          <a:off x="2450869" y="279669"/>
          <a:ext cx="1747765" cy="1048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 err="1"/>
            <a:t>Qualification</a:t>
          </a:r>
          <a:endParaRPr lang="nn-NO" sz="1800" kern="1200" dirty="0"/>
        </a:p>
      </dsp:txBody>
      <dsp:txXfrm>
        <a:off x="2481583" y="310383"/>
        <a:ext cx="1686337" cy="987231"/>
      </dsp:txXfrm>
    </dsp:sp>
    <dsp:sp modelId="{C8C220FE-F2D2-4D27-8D2B-A253B102CB51}">
      <dsp:nvSpPr>
        <dsp:cNvPr id="0" name=""/>
        <dsp:cNvSpPr/>
      </dsp:nvSpPr>
      <dsp:spPr>
        <a:xfrm>
          <a:off x="4373410" y="587276"/>
          <a:ext cx="370526" cy="433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4373410" y="673965"/>
        <a:ext cx="259368" cy="260067"/>
      </dsp:txXfrm>
    </dsp:sp>
    <dsp:sp modelId="{6FA4FA89-5983-4015-A4C9-35B4D50FE720}">
      <dsp:nvSpPr>
        <dsp:cNvPr id="0" name=""/>
        <dsp:cNvSpPr/>
      </dsp:nvSpPr>
      <dsp:spPr>
        <a:xfrm>
          <a:off x="4897740" y="279669"/>
          <a:ext cx="1747765" cy="1048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 err="1"/>
            <a:t>Auction</a:t>
          </a:r>
          <a:r>
            <a:rPr lang="nb-NO" sz="1800" kern="1200" dirty="0"/>
            <a:t>/ </a:t>
          </a:r>
          <a:r>
            <a:rPr lang="nb-NO" sz="1800" kern="1200" dirty="0" err="1"/>
            <a:t>competition</a:t>
          </a:r>
          <a:endParaRPr lang="nb-NO" sz="1800" kern="1200" dirty="0"/>
        </a:p>
      </dsp:txBody>
      <dsp:txXfrm>
        <a:off x="4928454" y="310383"/>
        <a:ext cx="1686337" cy="987231"/>
      </dsp:txXfrm>
    </dsp:sp>
    <dsp:sp modelId="{E7445CF5-079F-470A-AE20-26EE9CD455BE}">
      <dsp:nvSpPr>
        <dsp:cNvPr id="0" name=""/>
        <dsp:cNvSpPr/>
      </dsp:nvSpPr>
      <dsp:spPr>
        <a:xfrm>
          <a:off x="6820282" y="587276"/>
          <a:ext cx="370526" cy="433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6820282" y="673965"/>
        <a:ext cx="259368" cy="260067"/>
      </dsp:txXfrm>
    </dsp:sp>
    <dsp:sp modelId="{66ADBB08-578B-4CF1-8865-A0133138FC2C}">
      <dsp:nvSpPr>
        <dsp:cNvPr id="0" name=""/>
        <dsp:cNvSpPr/>
      </dsp:nvSpPr>
      <dsp:spPr>
        <a:xfrm>
          <a:off x="7344612" y="279669"/>
          <a:ext cx="1747765" cy="1048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 err="1"/>
            <a:t>Award</a:t>
          </a:r>
          <a:r>
            <a:rPr lang="nb-NO" sz="1800" kern="1200" dirty="0"/>
            <a:t> </a:t>
          </a:r>
          <a:r>
            <a:rPr lang="nb-NO" sz="1800" kern="1200" dirty="0" err="1"/>
            <a:t>of</a:t>
          </a:r>
          <a:r>
            <a:rPr lang="nb-NO" sz="1800" kern="1200" dirty="0"/>
            <a:t> areas</a:t>
          </a:r>
          <a:endParaRPr lang="nn-NO" sz="1800" kern="1200" dirty="0"/>
        </a:p>
      </dsp:txBody>
      <dsp:txXfrm>
        <a:off x="7375326" y="310383"/>
        <a:ext cx="1686337" cy="9872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CF9B8-DCE9-4B3F-80FB-2A3154EED79A}">
      <dsp:nvSpPr>
        <dsp:cNvPr id="0" name=""/>
        <dsp:cNvSpPr/>
      </dsp:nvSpPr>
      <dsp:spPr>
        <a:xfrm>
          <a:off x="3954" y="231346"/>
          <a:ext cx="1729159" cy="1037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Announcement</a:t>
          </a:r>
          <a:endParaRPr lang="nn-NO" sz="1700" kern="1200" dirty="0"/>
        </a:p>
      </dsp:txBody>
      <dsp:txXfrm>
        <a:off x="34341" y="261733"/>
        <a:ext cx="1668385" cy="976721"/>
      </dsp:txXfrm>
    </dsp:sp>
    <dsp:sp modelId="{1E9A825C-4B58-4057-92AC-718990831163}">
      <dsp:nvSpPr>
        <dsp:cNvPr id="0" name=""/>
        <dsp:cNvSpPr/>
      </dsp:nvSpPr>
      <dsp:spPr>
        <a:xfrm>
          <a:off x="1906030" y="535678"/>
          <a:ext cx="366581" cy="42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1906030" y="621444"/>
        <a:ext cx="256607" cy="257299"/>
      </dsp:txXfrm>
    </dsp:sp>
    <dsp:sp modelId="{FFC3C3B9-CCC7-4BE1-AC9D-710F95BE3B37}">
      <dsp:nvSpPr>
        <dsp:cNvPr id="0" name=""/>
        <dsp:cNvSpPr/>
      </dsp:nvSpPr>
      <dsp:spPr>
        <a:xfrm>
          <a:off x="2424777" y="231346"/>
          <a:ext cx="1729159" cy="1037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Qualification</a:t>
          </a:r>
          <a:endParaRPr lang="nn-NO" sz="1700" kern="1200" dirty="0"/>
        </a:p>
      </dsp:txBody>
      <dsp:txXfrm>
        <a:off x="2455164" y="261733"/>
        <a:ext cx="1668385" cy="976721"/>
      </dsp:txXfrm>
    </dsp:sp>
    <dsp:sp modelId="{C8C220FE-F2D2-4D27-8D2B-A253B102CB51}">
      <dsp:nvSpPr>
        <dsp:cNvPr id="0" name=""/>
        <dsp:cNvSpPr/>
      </dsp:nvSpPr>
      <dsp:spPr>
        <a:xfrm>
          <a:off x="4326853" y="535678"/>
          <a:ext cx="366581" cy="42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4326853" y="621444"/>
        <a:ext cx="256607" cy="257299"/>
      </dsp:txXfrm>
    </dsp:sp>
    <dsp:sp modelId="{6FA4FA89-5983-4015-A4C9-35B4D50FE720}">
      <dsp:nvSpPr>
        <dsp:cNvPr id="0" name=""/>
        <dsp:cNvSpPr/>
      </dsp:nvSpPr>
      <dsp:spPr>
        <a:xfrm>
          <a:off x="4845600" y="231346"/>
          <a:ext cx="1729159" cy="1037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Auction</a:t>
          </a:r>
          <a:r>
            <a:rPr lang="nb-NO" sz="1700" kern="1200" dirty="0"/>
            <a:t>/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competition</a:t>
          </a:r>
          <a:endParaRPr lang="nb-NO" sz="1700" kern="1200" dirty="0"/>
        </a:p>
      </dsp:txBody>
      <dsp:txXfrm>
        <a:off x="4875987" y="261733"/>
        <a:ext cx="1668385" cy="976721"/>
      </dsp:txXfrm>
    </dsp:sp>
    <dsp:sp modelId="{E7445CF5-079F-470A-AE20-26EE9CD455BE}">
      <dsp:nvSpPr>
        <dsp:cNvPr id="0" name=""/>
        <dsp:cNvSpPr/>
      </dsp:nvSpPr>
      <dsp:spPr>
        <a:xfrm>
          <a:off x="6747676" y="535678"/>
          <a:ext cx="366581" cy="42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n-NO" sz="1400" kern="1200"/>
        </a:p>
      </dsp:txBody>
      <dsp:txXfrm>
        <a:off x="6747676" y="621444"/>
        <a:ext cx="256607" cy="257299"/>
      </dsp:txXfrm>
    </dsp:sp>
    <dsp:sp modelId="{66ADBB08-578B-4CF1-8865-A0133138FC2C}">
      <dsp:nvSpPr>
        <dsp:cNvPr id="0" name=""/>
        <dsp:cNvSpPr/>
      </dsp:nvSpPr>
      <dsp:spPr>
        <a:xfrm>
          <a:off x="7266423" y="231346"/>
          <a:ext cx="1729159" cy="1037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Award</a:t>
          </a:r>
          <a:r>
            <a:rPr lang="nb-NO" sz="1700" kern="1200" dirty="0"/>
            <a:t> </a:t>
          </a:r>
          <a:r>
            <a:rPr lang="nb-NO" sz="1700" kern="1200" dirty="0" err="1"/>
            <a:t>of</a:t>
          </a:r>
          <a:r>
            <a:rPr lang="nb-NO" sz="1700" kern="1200" dirty="0"/>
            <a:t> areas</a:t>
          </a:r>
          <a:endParaRPr lang="nn-NO" sz="1700" kern="1200" dirty="0"/>
        </a:p>
      </dsp:txBody>
      <dsp:txXfrm>
        <a:off x="7296810" y="261733"/>
        <a:ext cx="1668385" cy="976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9CD60-8346-4E3C-9FF6-2AF70122956B}" type="datetimeFigureOut">
              <a:rPr lang="nn-NO" smtClean="0"/>
              <a:t>22.06.2021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664D-17C8-4C69-8999-79B9FA2FE4B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3337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664D-17C8-4C69-8999-79B9FA2FE4B4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8527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664D-17C8-4C69-8999-79B9FA2FE4B4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2970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664D-17C8-4C69-8999-79B9FA2FE4B4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7035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HVIT ELEM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9A1A155-A399-4D42-8359-499393FE6DA5}"/>
              </a:ext>
            </a:extLst>
          </p:cNvPr>
          <p:cNvSpPr/>
          <p:nvPr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3B76B47-54E1-034D-8BAE-F6F5F7264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050" y="3813826"/>
            <a:ext cx="12244750" cy="2539157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364371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D89E05A-7365-4CA2-934E-C2302478DD0A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fld id="{045B038A-2CB9-4323-AAD9-A4AF082B3969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24CB2105-BF0E-4EF8-8AC0-31A9B81F9374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6E7F07B-BA8B-4C16-A8CD-B50EEB68FF0B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872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5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53EA81E-07C0-4862-BDB9-FF794661AFAA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38" y="3011400"/>
            <a:ext cx="3261924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SORT ELEM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C6491B5-D117-6941-83C7-F71078CDF8D1}"/>
              </a:ext>
            </a:extLst>
          </p:cNvPr>
          <p:cNvSpPr/>
          <p:nvPr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48F4720-4879-3B4F-B3CF-1F35F8D9B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050" y="3813826"/>
            <a:ext cx="12244750" cy="2539157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1063515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FOTO SOR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291199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0B9349-A537-455B-9ABE-3EF68DF32284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OTO m/fliter ELEMEN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accent3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9" name="Plassholder for tekst 19">
            <a:extLst>
              <a:ext uri="{FF2B5EF4-FFF2-40B4-BE49-F238E27FC236}">
                <a16:creationId xmlns:a16="http://schemas.microsoft.com/office/drawing/2014/main" id="{4FCFDAB1-8699-184D-80CE-887CB40851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9050" y="3800548"/>
            <a:ext cx="12230100" cy="305745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1124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52C4B5-60B4-4272-B5A7-9510B6BD4A23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29C7265-B0FE-4034-B18F-04EA62582F92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A0653-3141-435C-A246-35DB553357B6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22.06.2021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F32221-FEF9-480B-8C6B-86E7269F6A08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878A34-CFA1-4D3F-8BE5-A23010C830DB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F7D9CB9-E91C-44FA-95AB-F6D0456DF237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873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72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5E2EE33-6BCE-4B7E-B610-D64BCBCE4B82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070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37" y="3011400"/>
            <a:ext cx="3261926" cy="8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ARGEFOTO ELEM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1">
              <a:lumMod val="9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9" name="Plassholder for tekst 19">
            <a:extLst>
              <a:ext uri="{FF2B5EF4-FFF2-40B4-BE49-F238E27FC236}">
                <a16:creationId xmlns:a16="http://schemas.microsoft.com/office/drawing/2014/main" id="{4FCFDAB1-8699-184D-80CE-887CB40851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9050" y="3800549"/>
            <a:ext cx="12230100" cy="25488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354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HVIT ELEM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9A1A155-A399-4D42-8359-499393FE6DA5}"/>
              </a:ext>
            </a:extLst>
          </p:cNvPr>
          <p:cNvSpPr/>
          <p:nvPr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3B76B47-54E1-034D-8BAE-F6F5F7264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050" y="3813826"/>
            <a:ext cx="12244750" cy="2539157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1743613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OTO m/fliter ELEMEN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accent3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9" name="Plassholder for tekst 19">
            <a:extLst>
              <a:ext uri="{FF2B5EF4-FFF2-40B4-BE49-F238E27FC236}">
                <a16:creationId xmlns:a16="http://schemas.microsoft.com/office/drawing/2014/main" id="{4FCFDAB1-8699-184D-80CE-887CB40851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9050" y="3800548"/>
            <a:ext cx="12230100" cy="305745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25312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ARGEFOTO ELEM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1">
              <a:lumMod val="9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9" name="Plassholder for tekst 19">
            <a:extLst>
              <a:ext uri="{FF2B5EF4-FFF2-40B4-BE49-F238E27FC236}">
                <a16:creationId xmlns:a16="http://schemas.microsoft.com/office/drawing/2014/main" id="{4FCFDAB1-8699-184D-80CE-887CB40851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9050" y="3800549"/>
            <a:ext cx="12230100" cy="25488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409803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OTO HVI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1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278275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E84224-FE12-472C-B7D7-A257D4A25706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8135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318D4FE5-CFEE-46EC-9FC0-A203977DFEC8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75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8D530998-43F7-44E8-8ECD-8A58931D0841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4438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872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2C05BC42-5EC1-46D8-B871-F3E8804A3C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6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D89E05A-7365-4CA2-934E-C2302478DD0A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962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fld id="{045B038A-2CB9-4323-AAD9-A4AF082B3969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54888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OTO HVI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1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094318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24CB2105-BF0E-4EF8-8AC0-31A9B81F9374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07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6E7F07B-BA8B-4C16-A8CD-B50EEB68FF0B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69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tittel med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872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68FF4AF1-A7B9-4DB1-898B-E44EA87A90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2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53EA81E-07C0-4862-BDB9-FF794661AFAA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68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491DEF6-DDA4-48E3-840A-FF3F5A728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038" y="3011400"/>
            <a:ext cx="3557683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75541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SORT ELEM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C6491B5-D117-6941-83C7-F71078CDF8D1}"/>
              </a:ext>
            </a:extLst>
          </p:cNvPr>
          <p:cNvSpPr/>
          <p:nvPr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48F4720-4879-3B4F-B3CF-1F35F8D9B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050" y="3813826"/>
            <a:ext cx="12244750" cy="2539157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4226712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FOTO SOR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238504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0B9349-A537-455B-9ABE-3EF68DF32284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5CCCCC3-CC39-4EA1-855A-630C79919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80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52C4B5-60B4-4272-B5A7-9510B6BD4A23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068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29C7265-B0FE-4034-B18F-04EA62582F92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678312F-71CD-488D-83E5-7B8A9EC3B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151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opp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7A2A3D-F126-41F2-ACE3-B44DF58983C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B7ACF8-FFFB-4205-A269-D1AD966326FF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E2FFFAC-E24A-4DE4-8DE0-30EA0679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1687E127-137B-4FA0-A355-74EB12EAA93F}"/>
              </a:ext>
            </a:extLst>
          </p:cNvPr>
          <p:cNvSpPr txBox="1">
            <a:spLocks/>
          </p:cNvSpPr>
          <p:nvPr userDrawn="1"/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B7ACF8-FFFB-4205-A269-D1AD966326FF}" type="datetime1">
              <a:rPr lang="nb-NO" smtClean="0"/>
              <a:pPr/>
              <a:t>22.06.2021</a:t>
            </a:fld>
            <a:endParaRPr lang="nb-NO" dirty="0"/>
          </a:p>
        </p:txBody>
      </p:sp>
      <p:sp>
        <p:nvSpPr>
          <p:cNvPr id="7" name="Plassholder for lysbildenummer 4">
            <a:extLst>
              <a:ext uri="{FF2B5EF4-FFF2-40B4-BE49-F238E27FC236}">
                <a16:creationId xmlns:a16="http://schemas.microsoft.com/office/drawing/2014/main" id="{44063CD5-D37D-478B-9655-AF0B6C415422}"/>
              </a:ext>
            </a:extLst>
          </p:cNvPr>
          <p:cNvSpPr txBox="1">
            <a:spLocks/>
          </p:cNvSpPr>
          <p:nvPr userDrawn="1"/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50D1D24-8056-4CC9-B5F9-15BD90489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45" y="1372501"/>
            <a:ext cx="5090742" cy="5294371"/>
          </a:xfrm>
          <a:prstGeom prst="rect">
            <a:avLst/>
          </a:prstGeom>
          <a:ln>
            <a:noFill/>
          </a:ln>
          <a:effectLst>
            <a:outerShdw blurRad="254000" dist="101600" dir="5400000" algn="tl" rotWithShape="0">
              <a:schemeClr val="tx1">
                <a:alpha val="30000"/>
              </a:schemeClr>
            </a:outerShdw>
          </a:effec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92DF329B-DE29-4D3E-8FF9-5FC06EC994E1}"/>
              </a:ext>
            </a:extLst>
          </p:cNvPr>
          <p:cNvSpPr/>
          <p:nvPr userDrawn="1"/>
        </p:nvSpPr>
        <p:spPr>
          <a:xfrm>
            <a:off x="-1697937" y="-1729326"/>
            <a:ext cx="3831955" cy="38319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CE30AE63-2226-4367-BD3F-CFDE4744E1EA}"/>
              </a:ext>
            </a:extLst>
          </p:cNvPr>
          <p:cNvSpPr txBox="1">
            <a:spLocks/>
          </p:cNvSpPr>
          <p:nvPr userDrawn="1"/>
        </p:nvSpPr>
        <p:spPr>
          <a:xfrm>
            <a:off x="595764" y="2161782"/>
            <a:ext cx="5831516" cy="735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z="2600" dirty="0">
                <a:latin typeface="Open Sans Semibold" panose="020B0706030804020204" pitchFamily="34" charset="0"/>
                <a:cs typeface="Open Sans Semibold" panose="020B0706030804020204" pitchFamily="34" charset="0"/>
              </a:rPr>
              <a:t>Velkommen til</a:t>
            </a:r>
          </a:p>
          <a:p>
            <a:endParaRPr lang="nb-NO" sz="2600" dirty="0"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nb-NO" sz="2600" dirty="0"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53ABFE4-2023-471A-85F5-B603BE752318}"/>
              </a:ext>
            </a:extLst>
          </p:cNvPr>
          <p:cNvSpPr txBox="1"/>
          <p:nvPr userDrawn="1"/>
        </p:nvSpPr>
        <p:spPr>
          <a:xfrm>
            <a:off x="529089" y="554400"/>
            <a:ext cx="5886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20" normalizeH="0" baseline="0" noProof="0" dirty="0">
                <a:ln>
                  <a:noFill/>
                </a:ln>
                <a:solidFill>
                  <a:srgbClr val="0085A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Kl.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2A7F098-CACA-46C8-94FC-77BFA8783852}"/>
              </a:ext>
            </a:extLst>
          </p:cNvPr>
          <p:cNvSpPr/>
          <p:nvPr userDrawn="1"/>
        </p:nvSpPr>
        <p:spPr>
          <a:xfrm>
            <a:off x="1035822" y="4033887"/>
            <a:ext cx="1969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2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</a:rPr>
              <a:t>Vennligst slå av kamera f</a:t>
            </a:r>
            <a:r>
              <a:rPr kumimoji="0" lang="nb-NO" sz="1200" b="0" i="0" u="none" strike="noStrike" kern="1200" cap="none" spc="2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ør møtestart.</a:t>
            </a:r>
            <a:endParaRPr kumimoji="0" lang="nb-NO" sz="2400" b="0" i="0" u="none" strike="noStrike" kern="1200" cap="none" spc="2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C8DBB53E-6BF9-4C3D-9517-61167B2A27CD}"/>
              </a:ext>
            </a:extLst>
          </p:cNvPr>
          <p:cNvGrpSpPr/>
          <p:nvPr userDrawn="1"/>
        </p:nvGrpSpPr>
        <p:grpSpPr>
          <a:xfrm>
            <a:off x="8034158" y="878697"/>
            <a:ext cx="1404598" cy="821584"/>
            <a:chOff x="8034158" y="276966"/>
            <a:chExt cx="1404598" cy="821584"/>
          </a:xfrm>
        </p:grpSpPr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6550905C-20C3-41A4-BFE3-7724492E66D9}"/>
                </a:ext>
              </a:extLst>
            </p:cNvPr>
            <p:cNvSpPr txBox="1"/>
            <p:nvPr/>
          </p:nvSpPr>
          <p:spPr>
            <a:xfrm>
              <a:off x="8282537" y="276966"/>
              <a:ext cx="11562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Bruk møtechat</a:t>
              </a:r>
            </a:p>
          </p:txBody>
        </p: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BC3D21B-6137-413B-A4AC-0D5D0C74B4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9923" y="685674"/>
              <a:ext cx="0" cy="412876"/>
            </a:xfrm>
            <a:prstGeom prst="line">
              <a:avLst/>
            </a:prstGeom>
            <a:ln w="15875" cap="rnd">
              <a:solidFill>
                <a:schemeClr val="accent1"/>
              </a:solidFill>
              <a:headEnd type="oval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65B8FD7-46D1-4FEB-9F58-57E050EC0AD3}"/>
                </a:ext>
              </a:extLst>
            </p:cNvPr>
            <p:cNvSpPr/>
            <p:nvPr/>
          </p:nvSpPr>
          <p:spPr>
            <a:xfrm>
              <a:off x="8034158" y="340345"/>
              <a:ext cx="253879" cy="253879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40FD30ED-D8D3-4E70-904B-273FFA9F0AE8}"/>
              </a:ext>
            </a:extLst>
          </p:cNvPr>
          <p:cNvGrpSpPr/>
          <p:nvPr userDrawn="1"/>
        </p:nvGrpSpPr>
        <p:grpSpPr>
          <a:xfrm>
            <a:off x="9410759" y="886317"/>
            <a:ext cx="1288524" cy="813964"/>
            <a:chOff x="9410759" y="284586"/>
            <a:chExt cx="1288524" cy="813964"/>
          </a:xfrm>
        </p:grpSpPr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7A256F74-FEA5-4C8C-8A7B-49B92D632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2473" y="685674"/>
              <a:ext cx="0" cy="412876"/>
            </a:xfrm>
            <a:prstGeom prst="line">
              <a:avLst/>
            </a:prstGeom>
            <a:ln w="15875" cap="rnd">
              <a:solidFill>
                <a:schemeClr val="accent1"/>
              </a:solidFill>
              <a:headEnd type="oval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ABB22B76-A247-4866-B06A-ADC85A007529}"/>
                </a:ext>
              </a:extLst>
            </p:cNvPr>
            <p:cNvSpPr txBox="1"/>
            <p:nvPr/>
          </p:nvSpPr>
          <p:spPr>
            <a:xfrm>
              <a:off x="9659905" y="284586"/>
              <a:ext cx="1039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Slå av og på kamera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CCBA9B6-DA53-41BB-9634-1C13E6A7897A}"/>
                </a:ext>
              </a:extLst>
            </p:cNvPr>
            <p:cNvSpPr/>
            <p:nvPr/>
          </p:nvSpPr>
          <p:spPr>
            <a:xfrm>
              <a:off x="9410759" y="357490"/>
              <a:ext cx="253879" cy="253879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CF7B32DA-9FCB-48F1-9F1A-BADB520B224D}"/>
              </a:ext>
            </a:extLst>
          </p:cNvPr>
          <p:cNvGrpSpPr/>
          <p:nvPr userDrawn="1"/>
        </p:nvGrpSpPr>
        <p:grpSpPr>
          <a:xfrm>
            <a:off x="7857348" y="1942911"/>
            <a:ext cx="1849966" cy="886861"/>
            <a:chOff x="7857348" y="1341180"/>
            <a:chExt cx="1849966" cy="886861"/>
          </a:xfrm>
        </p:grpSpPr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A4447206-583B-40F4-B91E-1C33C1756751}"/>
                </a:ext>
              </a:extLst>
            </p:cNvPr>
            <p:cNvSpPr txBox="1"/>
            <p:nvPr/>
          </p:nvSpPr>
          <p:spPr>
            <a:xfrm>
              <a:off x="8106515" y="1627877"/>
              <a:ext cx="160079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Bruk reaksjoner eller rekk opp hånda for å be om ordet </a:t>
              </a:r>
            </a:p>
          </p:txBody>
        </p:sp>
        <p:cxnSp>
          <p:nvCxnSpPr>
            <p:cNvPr id="23" name="Rett linje 22">
              <a:extLst>
                <a:ext uri="{FF2B5EF4-FFF2-40B4-BE49-F238E27FC236}">
                  <a16:creationId xmlns:a16="http://schemas.microsoft.com/office/drawing/2014/main" id="{112D2D92-951A-4685-9D9C-FDCC13BB4F2C}"/>
                </a:ext>
              </a:extLst>
            </p:cNvPr>
            <p:cNvCxnSpPr>
              <a:cxnSpLocks/>
            </p:cNvCxnSpPr>
            <p:nvPr/>
          </p:nvCxnSpPr>
          <p:spPr>
            <a:xfrm>
              <a:off x="8941194" y="1341180"/>
              <a:ext cx="0" cy="290558"/>
            </a:xfrm>
            <a:prstGeom prst="line">
              <a:avLst/>
            </a:prstGeom>
            <a:ln w="15875" cap="rnd">
              <a:solidFill>
                <a:schemeClr val="accent1"/>
              </a:solidFill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9D70FB0A-B07D-4AF1-8E0C-8BC44226E95C}"/>
                </a:ext>
              </a:extLst>
            </p:cNvPr>
            <p:cNvSpPr/>
            <p:nvPr/>
          </p:nvSpPr>
          <p:spPr>
            <a:xfrm>
              <a:off x="7857348" y="1712315"/>
              <a:ext cx="253879" cy="253879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77F5CC6E-A8BA-429F-9705-3BFD34665702}"/>
              </a:ext>
            </a:extLst>
          </p:cNvPr>
          <p:cNvSpPr/>
          <p:nvPr userDrawn="1"/>
        </p:nvSpPr>
        <p:spPr>
          <a:xfrm>
            <a:off x="1035823" y="4501551"/>
            <a:ext cx="2175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2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</a:rPr>
              <a:t>Demp mikrofon for å unngå bakgrunnsstøy.</a:t>
            </a:r>
            <a:endParaRPr kumimoji="0" lang="nb-NO" sz="2400" b="0" i="0" u="none" strike="noStrike" kern="1200" cap="none" spc="2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6" name="Grafikk 25">
            <a:extLst>
              <a:ext uri="{FF2B5EF4-FFF2-40B4-BE49-F238E27FC236}">
                <a16:creationId xmlns:a16="http://schemas.microsoft.com/office/drawing/2014/main" id="{3228CEF3-25EF-47A9-80AA-3CA23C6AA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622" y="4566611"/>
            <a:ext cx="307200" cy="288000"/>
          </a:xfrm>
          <a:prstGeom prst="rect">
            <a:avLst/>
          </a:prstGeom>
        </p:spPr>
      </p:pic>
      <p:grpSp>
        <p:nvGrpSpPr>
          <p:cNvPr id="27" name="Gruppe 26">
            <a:extLst>
              <a:ext uri="{FF2B5EF4-FFF2-40B4-BE49-F238E27FC236}">
                <a16:creationId xmlns:a16="http://schemas.microsoft.com/office/drawing/2014/main" id="{786D6D42-2B32-4F93-89BB-0DB8BD796C0D}"/>
              </a:ext>
            </a:extLst>
          </p:cNvPr>
          <p:cNvGrpSpPr/>
          <p:nvPr userDrawn="1"/>
        </p:nvGrpSpPr>
        <p:grpSpPr>
          <a:xfrm>
            <a:off x="9826357" y="1944630"/>
            <a:ext cx="1843458" cy="717584"/>
            <a:chOff x="9826357" y="1342899"/>
            <a:chExt cx="1843458" cy="717584"/>
          </a:xfrm>
        </p:grpSpPr>
        <p:sp>
          <p:nvSpPr>
            <p:cNvPr id="28" name="TekstSylinder 27">
              <a:extLst>
                <a:ext uri="{FF2B5EF4-FFF2-40B4-BE49-F238E27FC236}">
                  <a16:creationId xmlns:a16="http://schemas.microsoft.com/office/drawing/2014/main" id="{C88B7A5A-DD5E-47CD-B2B7-DD0A67CF5207}"/>
                </a:ext>
              </a:extLst>
            </p:cNvPr>
            <p:cNvSpPr txBox="1"/>
            <p:nvPr/>
          </p:nvSpPr>
          <p:spPr>
            <a:xfrm>
              <a:off x="10075524" y="1629596"/>
              <a:ext cx="15942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Slå av og på mikrofon</a:t>
              </a:r>
            </a:p>
          </p:txBody>
        </p: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7C22F134-2307-4EF8-8105-0074157E41F2}"/>
                </a:ext>
              </a:extLst>
            </p:cNvPr>
            <p:cNvCxnSpPr>
              <a:cxnSpLocks/>
            </p:cNvCxnSpPr>
            <p:nvPr/>
          </p:nvCxnSpPr>
          <p:spPr>
            <a:xfrm>
              <a:off x="10315494" y="1342899"/>
              <a:ext cx="0" cy="290558"/>
            </a:xfrm>
            <a:prstGeom prst="line">
              <a:avLst/>
            </a:prstGeom>
            <a:ln w="15875" cap="rnd">
              <a:solidFill>
                <a:schemeClr val="accent1"/>
              </a:solidFill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F7F3C4B-8543-4C21-A51C-223BCC93BD6C}"/>
                </a:ext>
              </a:extLst>
            </p:cNvPr>
            <p:cNvSpPr/>
            <p:nvPr/>
          </p:nvSpPr>
          <p:spPr>
            <a:xfrm>
              <a:off x="9826357" y="1714034"/>
              <a:ext cx="253879" cy="253879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2372898E-FDE6-4B23-9F81-048E7DBE1608}"/>
              </a:ext>
            </a:extLst>
          </p:cNvPr>
          <p:cNvSpPr/>
          <p:nvPr userDrawn="1"/>
        </p:nvSpPr>
        <p:spPr>
          <a:xfrm>
            <a:off x="1035823" y="5017307"/>
            <a:ext cx="1650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2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</a:rPr>
              <a:t>Rekk opp hånden for å be om ordet.</a:t>
            </a:r>
            <a:endParaRPr kumimoji="0" lang="nb-NO" sz="2400" b="0" i="0" u="none" strike="noStrike" kern="1200" cap="none" spc="2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2" name="Grafikk 31">
            <a:extLst>
              <a:ext uri="{FF2B5EF4-FFF2-40B4-BE49-F238E27FC236}">
                <a16:creationId xmlns:a16="http://schemas.microsoft.com/office/drawing/2014/main" id="{48B5E0BB-C3B3-4A4D-A049-494A7CCB7A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7430" y="5072448"/>
            <a:ext cx="231428" cy="288000"/>
          </a:xfrm>
          <a:prstGeom prst="rect">
            <a:avLst/>
          </a:prstGeom>
        </p:spPr>
      </p:pic>
      <p:pic>
        <p:nvPicPr>
          <p:cNvPr id="33" name="Grafikk 32">
            <a:extLst>
              <a:ext uri="{FF2B5EF4-FFF2-40B4-BE49-F238E27FC236}">
                <a16:creationId xmlns:a16="http://schemas.microsoft.com/office/drawing/2014/main" id="{54AC2CF3-C6A4-4A41-9B13-2D2A249E0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658" y="4156639"/>
            <a:ext cx="306000" cy="183600"/>
          </a:xfrm>
          <a:prstGeom prst="rect">
            <a:avLst/>
          </a:prstGeom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044093B-6A68-47CD-9396-66A3D769995A}"/>
              </a:ext>
            </a:extLst>
          </p:cNvPr>
          <p:cNvSpPr txBox="1"/>
          <p:nvPr userDrawn="1"/>
        </p:nvSpPr>
        <p:spPr>
          <a:xfrm>
            <a:off x="617536" y="2605255"/>
            <a:ext cx="5414511" cy="102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Møteleder:</a:t>
            </a:r>
            <a:b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lang="nb-NO" sz="1400" dirty="0">
                <a:solidFill>
                  <a:srgbClr val="003761"/>
                </a:solidFill>
                <a:latin typeface="Open Sans"/>
              </a:rPr>
              <a:t>Møtechat:</a:t>
            </a:r>
            <a:br>
              <a:rPr lang="nb-NO" sz="1400" dirty="0">
                <a:solidFill>
                  <a:srgbClr val="003761"/>
                </a:solidFill>
                <a:latin typeface="Open Sans"/>
              </a:rPr>
            </a:br>
            <a:r>
              <a:rPr lang="nb-NO" sz="1400" dirty="0">
                <a:solidFill>
                  <a:srgbClr val="003761"/>
                </a:solidFill>
                <a:latin typeface="Open Sans"/>
              </a:rPr>
              <a:t>Vi setter av tid til spørsmål mot slutten.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5" name="Plassholder for tekst 33">
            <a:extLst>
              <a:ext uri="{FF2B5EF4-FFF2-40B4-BE49-F238E27FC236}">
                <a16:creationId xmlns:a16="http://schemas.microsoft.com/office/drawing/2014/main" id="{C1E2CFB8-B1E9-49D6-9124-9B9981B006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348" y="747115"/>
            <a:ext cx="2593911" cy="2540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Klikk for å sette inn tid</a:t>
            </a:r>
          </a:p>
        </p:txBody>
      </p:sp>
      <p:sp>
        <p:nvSpPr>
          <p:cNvPr id="36" name="Plassholder for tekst 35">
            <a:extLst>
              <a:ext uri="{FF2B5EF4-FFF2-40B4-BE49-F238E27FC236}">
                <a16:creationId xmlns:a16="http://schemas.microsoft.com/office/drawing/2014/main" id="{DEF58006-699F-4A18-BEFA-47FEC58C84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9204" y="2254923"/>
            <a:ext cx="3468687" cy="293739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Navn på møtet</a:t>
            </a:r>
          </a:p>
        </p:txBody>
      </p:sp>
      <p:sp>
        <p:nvSpPr>
          <p:cNvPr id="37" name="Plassholder for tekst 37">
            <a:extLst>
              <a:ext uri="{FF2B5EF4-FFF2-40B4-BE49-F238E27FC236}">
                <a16:creationId xmlns:a16="http://schemas.microsoft.com/office/drawing/2014/main" id="{AABF965D-A039-4BDA-9293-0253D44888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4429" y="2691795"/>
            <a:ext cx="4843462" cy="253156"/>
          </a:xfrm>
        </p:spPr>
        <p:txBody>
          <a:bodyPr lIns="0" tIns="0" rIns="0" bIns="0" anchor="ctr" anchorCtr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legge inn navn</a:t>
            </a:r>
          </a:p>
        </p:txBody>
      </p:sp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5EF59F47-09EA-4A3C-9907-819D4AB4AF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4429" y="3019440"/>
            <a:ext cx="4843462" cy="253156"/>
          </a:xfrm>
        </p:spPr>
        <p:txBody>
          <a:bodyPr lIns="0" tIns="0" rIns="0" bIns="0" anchor="ctr" anchorCtr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legge inn navn</a:t>
            </a:r>
          </a:p>
        </p:txBody>
      </p:sp>
    </p:spTree>
    <p:extLst>
      <p:ext uri="{BB962C8B-B14F-4D97-AF65-F5344CB8AC3E}">
        <p14:creationId xmlns:p14="http://schemas.microsoft.com/office/powerpoint/2010/main" val="19235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37500" decel="125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00039 0.97292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40566C3-2F49-4937-9F13-3723E4D726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971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A0653-3141-435C-A246-35DB553357B6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22.06.2021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9F7F9A2-D3DC-469A-9CC4-ED29F1DAE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359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F32221-FEF9-480B-8C6B-86E7269F6A08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DC9EB2CA-8176-4496-91E2-35AD1A86E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26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878A34-CFA1-4D3F-8BE5-A23010C830DB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44C2387-E1B2-43BB-A7BD-C831B9D0B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794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F7D9CB9-E91C-44FA-95AB-F6D0456DF237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5C859A4-4570-417B-A8E4-23FE0780D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540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tittel med bil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72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F247D20F-7A0E-4343-A47F-7D41290728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5E2EE33-6BCE-4B7E-B610-D64BCBCE4B82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5E124C-8F38-4F88-B78D-D5A1F9453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486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98A0243-153D-48A3-822B-050D8DDC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4800" y="3018026"/>
            <a:ext cx="3527013" cy="82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8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E84224-FE12-472C-B7D7-A257D4A25706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318D4FE5-CFEE-46EC-9FC0-A203977DFEC8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8D530998-43F7-44E8-8ECD-8A58931D0841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872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blipFill>
            <a:blip r:embed="rId32">
              <a:alphaModFix amt="80000"/>
            </a:blip>
            <a:stretch>
              <a:fillRect/>
            </a:stretch>
          </a:blipFill>
        </p:spPr>
      </p:pic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01B7ACF8-FFFB-4205-A269-D1AD966326FF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68" r:id="rId3"/>
    <p:sldLayoutId id="2147483695" r:id="rId4"/>
    <p:sldLayoutId id="2147483728" r:id="rId5"/>
    <p:sldLayoutId id="2147483650" r:id="rId6"/>
    <p:sldLayoutId id="2147483652" r:id="rId7"/>
    <p:sldLayoutId id="2147483662" r:id="rId8"/>
    <p:sldLayoutId id="2147483673" r:id="rId9"/>
    <p:sldLayoutId id="2147483671" r:id="rId10"/>
    <p:sldLayoutId id="2147483669" r:id="rId11"/>
    <p:sldLayoutId id="2147483666" r:id="rId12"/>
    <p:sldLayoutId id="2147483693" r:id="rId13"/>
    <p:sldLayoutId id="2147483659" r:id="rId14"/>
    <p:sldLayoutId id="2147483691" r:id="rId15"/>
    <p:sldLayoutId id="2147483688" r:id="rId16"/>
    <p:sldLayoutId id="2147483698" r:id="rId17"/>
    <p:sldLayoutId id="2147483689" r:id="rId18"/>
    <p:sldLayoutId id="2147483677" r:id="rId19"/>
    <p:sldLayoutId id="2147483678" r:id="rId20"/>
    <p:sldLayoutId id="2147483679" r:id="rId21"/>
    <p:sldLayoutId id="2147483690" r:id="rId22"/>
    <p:sldLayoutId id="2147483683" r:id="rId23"/>
    <p:sldLayoutId id="2147483684" r:id="rId24"/>
    <p:sldLayoutId id="2147483685" r:id="rId25"/>
    <p:sldLayoutId id="2147483687" r:id="rId26"/>
    <p:sldLayoutId id="2147483694" r:id="rId27"/>
    <p:sldLayoutId id="2147483692" r:id="rId28"/>
    <p:sldLayoutId id="214748365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5"/>
            <a:ext cx="1840181" cy="432000"/>
          </a:xfrm>
          <a:prstGeom prst="rect">
            <a:avLst/>
          </a:prstGeom>
          <a:blipFill>
            <a:blip r:embed="rId31">
              <a:alphaModFix amt="80000"/>
            </a:blip>
            <a:stretch>
              <a:fillRect/>
            </a:stretch>
          </a:blipFill>
        </p:spPr>
      </p:pic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01B7ACF8-FFFB-4205-A269-D1AD966326FF}" type="datetime1">
              <a:rPr lang="nb-NO" smtClean="0"/>
              <a:t>22.06.2021</a:t>
            </a:fld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71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54FBE71-0812-4D85-9449-AB7E6BF107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37A93C1-9660-40DE-81F9-A3311AB4C3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dirty="0" err="1"/>
              <a:t>Proposed</a:t>
            </a:r>
            <a:r>
              <a:rPr lang="nb-NO" dirty="0"/>
              <a:t> guidelines for </a:t>
            </a:r>
            <a:r>
              <a:rPr lang="nb-NO" dirty="0" err="1"/>
              <a:t>application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offshore </a:t>
            </a:r>
            <a:r>
              <a:rPr lang="nb-NO" dirty="0" err="1"/>
              <a:t>wind</a:t>
            </a:r>
            <a:r>
              <a:rPr lang="nb-NO" dirty="0"/>
              <a:t> areas and </a:t>
            </a:r>
            <a:r>
              <a:rPr lang="nb-NO" dirty="0" err="1"/>
              <a:t>licensing</a:t>
            </a:r>
            <a:r>
              <a:rPr lang="nb-NO" dirty="0"/>
              <a:t> 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15A3EC1-8D9B-4805-B8D7-3081DECB3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Ministry </a:t>
            </a:r>
            <a:r>
              <a:rPr lang="nb-NO" dirty="0" err="1"/>
              <a:t>of</a:t>
            </a:r>
            <a:r>
              <a:rPr lang="nb-NO" dirty="0"/>
              <a:t> Petroleum and Energy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86CD45-292D-4C9D-AB4E-A444EB954B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Oslo, June 22nd 2021</a:t>
            </a:r>
          </a:p>
        </p:txBody>
      </p:sp>
    </p:spTree>
    <p:extLst>
      <p:ext uri="{BB962C8B-B14F-4D97-AF65-F5344CB8AC3E}">
        <p14:creationId xmlns:p14="http://schemas.microsoft.com/office/powerpoint/2010/main" val="4314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81C8FE-2BFD-4651-BE1C-78A1B05C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Grid-approach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93ACD767-F480-468E-8F11-FABBEA5E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3F16CD8-EB7B-40FC-B29A-4046FBBEA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55235" y="5698836"/>
            <a:ext cx="2150771" cy="47812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4EC4E98-95D4-485A-AC76-AA9ECF690D7C}"/>
              </a:ext>
            </a:extLst>
          </p:cNvPr>
          <p:cNvSpPr txBox="1"/>
          <p:nvPr/>
        </p:nvSpPr>
        <p:spPr>
          <a:xfrm>
            <a:off x="838200" y="1506583"/>
            <a:ext cx="74016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The </a:t>
            </a:r>
            <a:r>
              <a:rPr lang="nb-NO" sz="2400" dirty="0" err="1"/>
              <a:t>developers</a:t>
            </a:r>
            <a:r>
              <a:rPr lang="nb-NO" sz="2400" dirty="0"/>
              <a:t> </a:t>
            </a:r>
            <a:r>
              <a:rPr lang="nb-NO" sz="2400" dirty="0" err="1"/>
              <a:t>will</a:t>
            </a:r>
            <a:r>
              <a:rPr lang="nb-NO" sz="2400" dirty="0"/>
              <a:t> plan, </a:t>
            </a:r>
            <a:r>
              <a:rPr lang="nb-NO" sz="2400" dirty="0" err="1"/>
              <a:t>develop</a:t>
            </a:r>
            <a:r>
              <a:rPr lang="nb-NO" sz="2400" dirty="0"/>
              <a:t> and </a:t>
            </a:r>
            <a:r>
              <a:rPr lang="nb-NO" sz="2400" dirty="0" err="1"/>
              <a:t>finance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offshore grid </a:t>
            </a:r>
            <a:r>
              <a:rPr lang="nb-NO" sz="2400" dirty="0" err="1"/>
              <a:t>infrastructure</a:t>
            </a:r>
            <a:br>
              <a:rPr lang="nb-NO" sz="2400" dirty="0"/>
            </a:b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The </a:t>
            </a:r>
            <a:r>
              <a:rPr lang="nb-NO" sz="2400" dirty="0" err="1"/>
              <a:t>government</a:t>
            </a:r>
            <a:r>
              <a:rPr lang="nb-NO" sz="2400" dirty="0"/>
              <a:t> </a:t>
            </a:r>
            <a:r>
              <a:rPr lang="nb-NO" sz="2400" dirty="0" err="1"/>
              <a:t>will</a:t>
            </a:r>
            <a:r>
              <a:rPr lang="nb-NO" sz="2400" dirty="0"/>
              <a:t> </a:t>
            </a:r>
            <a:r>
              <a:rPr lang="nb-NO" sz="2400" dirty="0" err="1"/>
              <a:t>assess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various</a:t>
            </a:r>
            <a:r>
              <a:rPr lang="nb-NO" sz="2400" dirty="0"/>
              <a:t> </a:t>
            </a:r>
            <a:r>
              <a:rPr lang="nb-NO" sz="2400" dirty="0" err="1"/>
              <a:t>effects</a:t>
            </a:r>
            <a:r>
              <a:rPr lang="nb-NO" sz="2400" dirty="0"/>
              <a:t> and legal </a:t>
            </a:r>
            <a:r>
              <a:rPr lang="nb-NO" sz="2400" dirty="0" err="1"/>
              <a:t>aspects</a:t>
            </a:r>
            <a:r>
              <a:rPr lang="nb-NO" sz="2400" dirty="0"/>
              <a:t> of hybrid </a:t>
            </a:r>
            <a:r>
              <a:rPr lang="nb-NO" sz="2400" dirty="0" err="1"/>
              <a:t>projects</a:t>
            </a:r>
            <a:r>
              <a:rPr lang="nb-NO" sz="2400" dirty="0"/>
              <a:t> in </a:t>
            </a:r>
            <a:r>
              <a:rPr lang="nb-NO" sz="2400" dirty="0" err="1"/>
              <a:t>advance</a:t>
            </a:r>
            <a:r>
              <a:rPr lang="nb-NO" sz="2400" dirty="0"/>
              <a:t> of an </a:t>
            </a:r>
            <a:r>
              <a:rPr lang="nb-NO" sz="2400" dirty="0" err="1"/>
              <a:t>award</a:t>
            </a:r>
            <a:r>
              <a:rPr lang="nb-NO" sz="2400" dirty="0"/>
              <a:t> of areas in Sørlige </a:t>
            </a:r>
            <a:r>
              <a:rPr lang="nb-NO" sz="2400" dirty="0" err="1"/>
              <a:t>Nordsjø</a:t>
            </a:r>
            <a:r>
              <a:rPr lang="nb-NO" sz="2400" dirty="0"/>
              <a:t> 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Statnett </a:t>
            </a:r>
            <a:r>
              <a:rPr lang="nb-NO" sz="2400" dirty="0" err="1"/>
              <a:t>will</a:t>
            </a:r>
            <a:r>
              <a:rPr lang="nb-NO" sz="2400" dirty="0"/>
              <a:t> be </a:t>
            </a:r>
            <a:r>
              <a:rPr lang="en-GB" sz="2400" dirty="0"/>
              <a:t>designated as the system operator offshore </a:t>
            </a:r>
            <a:endParaRPr lang="nn-NO" sz="2400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E4E3DA2-F50D-4583-A63B-5947EB8F11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2110"/>
          <a:stretch/>
        </p:blipFill>
        <p:spPr>
          <a:xfrm>
            <a:off x="7415609" y="-794018"/>
            <a:ext cx="5730533" cy="44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1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220C6C-4CAC-4A99-8178-1B57D099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licensing</a:t>
            </a:r>
            <a:r>
              <a:rPr lang="nb-NO" dirty="0"/>
              <a:t> </a:t>
            </a:r>
            <a:r>
              <a:rPr lang="nb-NO" dirty="0" err="1"/>
              <a:t>process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9B84D9-2F64-4EDB-9818-14EA75BCD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processing the license application, the Ministry will consider whether the benefits of the project outweigh the negative impacts on environment and society.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977ABB-08A7-4B3A-9A4E-4EF4BC29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E7D8ED9-A196-41B7-83F7-8AA242255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8F7BF982-E731-48FE-8CA8-08749DB38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110"/>
          <a:stretch/>
        </p:blipFill>
        <p:spPr>
          <a:xfrm>
            <a:off x="838200" y="2281599"/>
            <a:ext cx="5665674" cy="44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8E112C-F665-4626-8528-C42FAD50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welcome</a:t>
            </a:r>
            <a:r>
              <a:rPr lang="nb-NO"/>
              <a:t> input </a:t>
            </a:r>
            <a:r>
              <a:rPr lang="nb-NO" dirty="0"/>
              <a:t>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hearing</a:t>
            </a:r>
            <a:r>
              <a:rPr lang="nb-NO" dirty="0"/>
              <a:t> </a:t>
            </a:r>
            <a:r>
              <a:rPr lang="nb-NO" dirty="0" err="1"/>
              <a:t>process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22484B-331E-4229-8C31-B18D21275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specifically</a:t>
            </a:r>
            <a:r>
              <a:rPr lang="nb-NO" dirty="0"/>
              <a:t> </a:t>
            </a:r>
            <a:r>
              <a:rPr lang="nb-NO" dirty="0" err="1"/>
              <a:t>welcome</a:t>
            </a:r>
            <a:r>
              <a:rPr lang="nb-NO" dirty="0"/>
              <a:t>:</a:t>
            </a:r>
          </a:p>
          <a:p>
            <a:pPr lvl="1"/>
            <a:r>
              <a:rPr lang="nb-NO" dirty="0" err="1"/>
              <a:t>Feed</a:t>
            </a:r>
            <a:r>
              <a:rPr lang="nb-NO" dirty="0"/>
              <a:t>-back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for </a:t>
            </a:r>
            <a:r>
              <a:rPr lang="nb-NO" dirty="0" err="1"/>
              <a:t>awarding</a:t>
            </a:r>
            <a:r>
              <a:rPr lang="nb-NO" dirty="0"/>
              <a:t> areas</a:t>
            </a:r>
          </a:p>
          <a:p>
            <a:pPr lvl="1"/>
            <a:r>
              <a:rPr lang="nb-NO" dirty="0" err="1"/>
              <a:t>Suggestions</a:t>
            </a:r>
            <a:r>
              <a:rPr lang="nb-NO" dirty="0"/>
              <a:t> for </a:t>
            </a:r>
            <a:r>
              <a:rPr lang="nb-NO" dirty="0" err="1"/>
              <a:t>objective</a:t>
            </a:r>
            <a:r>
              <a:rPr lang="nb-NO" dirty="0"/>
              <a:t> and non-</a:t>
            </a:r>
            <a:r>
              <a:rPr lang="nb-NO" dirty="0" err="1"/>
              <a:t>discriminatory</a:t>
            </a:r>
            <a:r>
              <a:rPr lang="nb-NO" dirty="0"/>
              <a:t> </a:t>
            </a:r>
            <a:r>
              <a:rPr lang="nb-NO" dirty="0" err="1"/>
              <a:t>criteria</a:t>
            </a:r>
            <a:r>
              <a:rPr lang="nb-NO" dirty="0"/>
              <a:t> to be </a:t>
            </a:r>
            <a:r>
              <a:rPr lang="nb-NO" dirty="0" err="1"/>
              <a:t>applied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qualitative</a:t>
            </a:r>
            <a:r>
              <a:rPr lang="nb-NO" dirty="0"/>
              <a:t> </a:t>
            </a:r>
            <a:r>
              <a:rPr lang="nb-NO" dirty="0" err="1"/>
              <a:t>competition</a:t>
            </a:r>
            <a:r>
              <a:rPr lang="nb-NO" dirty="0"/>
              <a:t>. </a:t>
            </a:r>
            <a:r>
              <a:rPr lang="nb-NO" dirty="0" err="1"/>
              <a:t>Specifically</a:t>
            </a:r>
            <a:r>
              <a:rPr lang="nb-NO" dirty="0"/>
              <a:t>,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goal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technology</a:t>
            </a:r>
            <a:r>
              <a:rPr lang="nb-NO" dirty="0"/>
              <a:t> </a:t>
            </a:r>
            <a:r>
              <a:rPr lang="nb-NO" dirty="0" err="1"/>
              <a:t>development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floating</a:t>
            </a:r>
            <a:r>
              <a:rPr lang="nb-NO" dirty="0"/>
              <a:t> offshore </a:t>
            </a:r>
            <a:r>
              <a:rPr lang="nb-NO" dirty="0" err="1"/>
              <a:t>wind</a:t>
            </a:r>
            <a:r>
              <a:rPr lang="nb-NO" dirty="0"/>
              <a:t>.</a:t>
            </a:r>
          </a:p>
          <a:p>
            <a:pPr lvl="1"/>
            <a:r>
              <a:rPr lang="en-US" dirty="0"/>
              <a:t>Which field of specific expertise should developers </a:t>
            </a:r>
            <a:r>
              <a:rPr lang="en-US" dirty="0" err="1"/>
              <a:t>posess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should the Ministry facilitate the qualification process to allow for several developers to qualify as a consortium?</a:t>
            </a:r>
          </a:p>
          <a:p>
            <a:pPr lvl="1"/>
            <a:endParaRPr lang="nn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329F71-3273-48E1-94AD-21AACD22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1528B5B-9547-44CC-8426-A06EBE2420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E07206D9-9230-4A5E-915C-2844E13F3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110"/>
          <a:stretch/>
        </p:blipFill>
        <p:spPr>
          <a:xfrm>
            <a:off x="8880492" y="-186839"/>
            <a:ext cx="3910252" cy="30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3F5B6E-51C1-4DE6-85AA-F0D92488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Questions?</a:t>
            </a:r>
            <a:endParaRPr lang="nn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29CA776-466D-4931-9AD8-158BD639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401BB0-A7FA-491B-9A3D-2B20E09A2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377A595-E30B-46F2-AC63-6699DFDAC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110"/>
          <a:stretch/>
        </p:blipFill>
        <p:spPr>
          <a:xfrm>
            <a:off x="2643838" y="1180245"/>
            <a:ext cx="6233034" cy="48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F95B26EB-9620-409B-BA96-A64AC31B6D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ED8D298-9A5C-43FE-9F71-13946166A05A}"/>
              </a:ext>
            </a:extLst>
          </p:cNvPr>
          <p:cNvSpPr txBox="1"/>
          <p:nvPr/>
        </p:nvSpPr>
        <p:spPr>
          <a:xfrm>
            <a:off x="544529" y="1417834"/>
            <a:ext cx="81576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Presentation of the licensing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Grid-approach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The Ministry's assessment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Questions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328F663-9ECD-4270-B4BB-5AADBCE944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" y="101823"/>
            <a:ext cx="11950700" cy="59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1BDA1F74-9AEC-499B-9498-7845746FE0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6000" y="6318000"/>
            <a:ext cx="450000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1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75FE06-5BBD-4401-951A-334CFFC2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9000000" cy="1325563"/>
          </a:xfrm>
        </p:spPr>
        <p:txBody>
          <a:bodyPr/>
          <a:lstStyle/>
          <a:p>
            <a:r>
              <a:rPr lang="nb-NO" dirty="0" err="1"/>
              <a:t>Award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areas</a:t>
            </a:r>
            <a:endParaRPr lang="nn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073534F-AF53-4F99-924C-3D0582FD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0F5F8F0-C7FB-484B-AA48-952413C7F266}"/>
              </a:ext>
            </a:extLst>
          </p:cNvPr>
          <p:cNvSpPr txBox="1"/>
          <p:nvPr/>
        </p:nvSpPr>
        <p:spPr>
          <a:xfrm>
            <a:off x="1038225" y="1876424"/>
            <a:ext cx="73628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Two-stage process;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	1. qualification-process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	2. auction between the qualified companies/consortia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n-NO" sz="2000" dirty="0"/>
              <a:t>In </a:t>
            </a:r>
            <a:r>
              <a:rPr lang="en-US" sz="2000" dirty="0"/>
              <a:t>special cases the Government may award areas based on qualitative criteria. An example of this exception is Utsira Nord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/>
          </a:p>
          <a:p>
            <a:endParaRPr lang="nn-NO" dirty="0"/>
          </a:p>
          <a:p>
            <a:endParaRPr lang="nb-NO" dirty="0"/>
          </a:p>
        </p:txBody>
      </p:sp>
      <p:graphicFrame>
        <p:nvGraphicFramePr>
          <p:cNvPr id="5" name="Plassholder for innhold 5">
            <a:extLst>
              <a:ext uri="{FF2B5EF4-FFF2-40B4-BE49-F238E27FC236}">
                <a16:creationId xmlns:a16="http://schemas.microsoft.com/office/drawing/2014/main" id="{BF95247D-0DD2-44A1-80F9-E4A0AAA14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708122"/>
              </p:ext>
            </p:extLst>
          </p:nvPr>
        </p:nvGraphicFramePr>
        <p:xfrm>
          <a:off x="838200" y="3876676"/>
          <a:ext cx="9017034" cy="336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k 5">
            <a:extLst>
              <a:ext uri="{FF2B5EF4-FFF2-40B4-BE49-F238E27FC236}">
                <a16:creationId xmlns:a16="http://schemas.microsoft.com/office/drawing/2014/main" id="{3FE6F457-4B5D-4C03-B442-8A24FEB11A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16288" y="1087121"/>
            <a:ext cx="2437512" cy="328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4B4D3C-4D6B-4044-A330-299110DF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</p:spPr>
        <p:txBody>
          <a:bodyPr anchor="ctr">
            <a:normAutofit/>
          </a:bodyPr>
          <a:lstStyle/>
          <a:p>
            <a:r>
              <a:rPr lang="nb-NO" dirty="0" err="1"/>
              <a:t>Qualification</a:t>
            </a:r>
            <a:r>
              <a:rPr lang="nb-NO" dirty="0"/>
              <a:t> </a:t>
            </a:r>
            <a:r>
              <a:rPr lang="nb-NO" dirty="0" err="1"/>
              <a:t>process</a:t>
            </a:r>
            <a:endParaRPr lang="nn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148384-F08F-462D-B014-1C6A33BA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en-US" dirty="0"/>
              <a:t>Aims to ensure that the developer which is awarded an area is capable of developing a large scale offshore industrial project</a:t>
            </a:r>
          </a:p>
          <a:p>
            <a:endParaRPr lang="en-US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A0E271A-DBEA-4B4D-9C21-09E22985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E3B291-050D-4A82-B0A1-DB349FC61753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5FDEC97-D017-4A21-9463-4CFE1DB5D5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55235" y="5698836"/>
            <a:ext cx="2150771" cy="478127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1392C65B-B06E-4B87-8C70-82EEBE0DD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345472"/>
              </p:ext>
            </p:extLst>
          </p:nvPr>
        </p:nvGraphicFramePr>
        <p:xfrm>
          <a:off x="714376" y="4341524"/>
          <a:ext cx="9017034" cy="271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2EB2A3B-6160-41E9-9767-5B643C931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808126"/>
              </p:ext>
            </p:extLst>
          </p:nvPr>
        </p:nvGraphicFramePr>
        <p:xfrm>
          <a:off x="6096000" y="81983"/>
          <a:ext cx="61880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638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1F0461-4DF9-4E01-84B9-6FEEB135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Qualification</a:t>
            </a:r>
            <a:r>
              <a:rPr lang="nb-NO" dirty="0"/>
              <a:t> </a:t>
            </a:r>
            <a:r>
              <a:rPr lang="nb-NO" dirty="0" err="1"/>
              <a:t>process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6B7B12-D571-499F-B9BA-1CFE90AEA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Part II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guidance</a:t>
            </a:r>
            <a:r>
              <a:rPr lang="nb-NO" sz="2800" dirty="0"/>
              <a:t> note lists relevant </a:t>
            </a:r>
            <a:r>
              <a:rPr lang="nb-NO" sz="2800" dirty="0" err="1"/>
              <a:t>documentation</a:t>
            </a:r>
            <a:r>
              <a:rPr lang="nb-NO" sz="2800" dirty="0"/>
              <a:t> for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qualification</a:t>
            </a:r>
            <a:r>
              <a:rPr lang="nb-NO" sz="2800" dirty="0"/>
              <a:t> </a:t>
            </a:r>
            <a:r>
              <a:rPr lang="nb-NO" sz="2800" dirty="0" err="1"/>
              <a:t>process</a:t>
            </a:r>
            <a:r>
              <a:rPr lang="nb-NO" sz="2800" dirty="0"/>
              <a:t>.</a:t>
            </a:r>
          </a:p>
          <a:p>
            <a:r>
              <a:rPr lang="nb-NO" sz="2800" dirty="0"/>
              <a:t>In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public</a:t>
            </a:r>
            <a:r>
              <a:rPr lang="nb-NO" sz="2800" dirty="0"/>
              <a:t> </a:t>
            </a:r>
            <a:r>
              <a:rPr lang="nb-NO" sz="2800" dirty="0" err="1"/>
              <a:t>consultation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Ministry asks for input on:</a:t>
            </a:r>
          </a:p>
          <a:p>
            <a:pPr lvl="1"/>
            <a:r>
              <a:rPr lang="nb-NO" sz="2400" dirty="0" err="1"/>
              <a:t>Which</a:t>
            </a:r>
            <a:r>
              <a:rPr lang="nb-NO" sz="2400" dirty="0"/>
              <a:t> </a:t>
            </a:r>
            <a:r>
              <a:rPr lang="nb-NO" sz="2400" dirty="0" err="1"/>
              <a:t>field-specific</a:t>
            </a:r>
            <a:r>
              <a:rPr lang="nb-NO" sz="2400" dirty="0"/>
              <a:t> </a:t>
            </a:r>
            <a:r>
              <a:rPr lang="nb-NO" sz="2400" dirty="0" err="1"/>
              <a:t>expertise</a:t>
            </a:r>
            <a:r>
              <a:rPr lang="nb-NO" sz="2400" dirty="0"/>
              <a:t> </a:t>
            </a:r>
            <a:r>
              <a:rPr lang="nb-NO" sz="2400" dirty="0" err="1"/>
              <a:t>should</a:t>
            </a:r>
            <a:r>
              <a:rPr lang="nb-NO" sz="2400" dirty="0"/>
              <a:t> </a:t>
            </a:r>
            <a:r>
              <a:rPr lang="nb-NO" sz="2400" dirty="0" err="1"/>
              <a:t>developers</a:t>
            </a:r>
            <a:r>
              <a:rPr lang="nb-NO" sz="2400" dirty="0"/>
              <a:t> </a:t>
            </a:r>
            <a:r>
              <a:rPr lang="nb-NO" sz="2400" dirty="0" err="1"/>
              <a:t>posess</a:t>
            </a:r>
            <a:r>
              <a:rPr lang="nb-NO" sz="2400" dirty="0"/>
              <a:t>?</a:t>
            </a:r>
          </a:p>
          <a:p>
            <a:pPr lvl="1"/>
            <a:r>
              <a:rPr lang="nb-NO" sz="2400" dirty="0"/>
              <a:t>How </a:t>
            </a:r>
            <a:r>
              <a:rPr lang="nb-NO" sz="2400" dirty="0" err="1"/>
              <a:t>should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Ministry </a:t>
            </a:r>
            <a:r>
              <a:rPr lang="nb-NO" sz="2400" dirty="0" err="1"/>
              <a:t>facilitate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qualification</a:t>
            </a:r>
            <a:r>
              <a:rPr lang="nb-NO" sz="2400" dirty="0"/>
              <a:t> </a:t>
            </a:r>
            <a:r>
              <a:rPr lang="nb-NO" sz="2400" dirty="0" err="1"/>
              <a:t>process</a:t>
            </a:r>
            <a:r>
              <a:rPr lang="nb-NO" sz="2400" dirty="0"/>
              <a:t> to </a:t>
            </a:r>
            <a:r>
              <a:rPr lang="nb-NO" sz="2400" dirty="0" err="1"/>
              <a:t>allow</a:t>
            </a:r>
            <a:r>
              <a:rPr lang="nb-NO" sz="2400" dirty="0"/>
              <a:t> for </a:t>
            </a:r>
            <a:r>
              <a:rPr lang="nb-NO" sz="2400" dirty="0" err="1"/>
              <a:t>several</a:t>
            </a:r>
            <a:r>
              <a:rPr lang="nb-NO" sz="2400" dirty="0"/>
              <a:t> </a:t>
            </a:r>
            <a:r>
              <a:rPr lang="nb-NO" sz="2400" dirty="0" err="1"/>
              <a:t>developers</a:t>
            </a:r>
            <a:r>
              <a:rPr lang="nb-NO" sz="2400" dirty="0"/>
              <a:t> to </a:t>
            </a:r>
            <a:r>
              <a:rPr lang="nb-NO" sz="2400" dirty="0" err="1"/>
              <a:t>qualify</a:t>
            </a:r>
            <a:r>
              <a:rPr lang="nb-NO" sz="2400" dirty="0"/>
              <a:t> as a </a:t>
            </a:r>
            <a:r>
              <a:rPr lang="nb-NO" sz="2400" dirty="0" err="1"/>
              <a:t>consortium</a:t>
            </a:r>
            <a:r>
              <a:rPr lang="nb-NO" sz="2400" dirty="0"/>
              <a:t>?</a:t>
            </a:r>
            <a:endParaRPr lang="nn-NO" sz="2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B18F054-04F8-4C52-98B4-2187CD2B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F561340-65B5-4ED2-9D15-26C5C3589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7B6E1876-5D5C-4B2E-8E47-BC7999C41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079295"/>
              </p:ext>
            </p:extLst>
          </p:nvPr>
        </p:nvGraphicFramePr>
        <p:xfrm>
          <a:off x="733425" y="4410075"/>
          <a:ext cx="9017034" cy="271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4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0DEC85-B165-48BF-A24B-3C8F4EE5D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00000" cy="4351338"/>
          </a:xfrm>
        </p:spPr>
        <p:txBody>
          <a:bodyPr/>
          <a:lstStyle/>
          <a:p>
            <a:r>
              <a:rPr lang="nb-NO" dirty="0"/>
              <a:t>The Ministry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develop</a:t>
            </a:r>
            <a:r>
              <a:rPr lang="nb-NO" dirty="0"/>
              <a:t> an </a:t>
            </a:r>
            <a:r>
              <a:rPr lang="nb-NO" dirty="0" err="1"/>
              <a:t>auction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suited</a:t>
            </a:r>
            <a:r>
              <a:rPr lang="nb-NO" dirty="0"/>
              <a:t> for </a:t>
            </a:r>
            <a:r>
              <a:rPr lang="nb-NO" dirty="0" err="1"/>
              <a:t>awarding</a:t>
            </a:r>
            <a:r>
              <a:rPr lang="nb-NO" dirty="0"/>
              <a:t> areas for offshore </a:t>
            </a:r>
            <a:r>
              <a:rPr lang="nb-NO" dirty="0" err="1"/>
              <a:t>energy</a:t>
            </a:r>
            <a:r>
              <a:rPr lang="nb-NO" dirty="0"/>
              <a:t> </a:t>
            </a:r>
            <a:r>
              <a:rPr lang="nb-NO" dirty="0" err="1"/>
              <a:t>development</a:t>
            </a:r>
            <a:r>
              <a:rPr lang="nb-NO" dirty="0"/>
              <a:t> </a:t>
            </a:r>
          </a:p>
          <a:p>
            <a:r>
              <a:rPr lang="nb-NO" dirty="0"/>
              <a:t>The </a:t>
            </a:r>
            <a:r>
              <a:rPr lang="nb-NO" dirty="0" err="1"/>
              <a:t>object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auction</a:t>
            </a:r>
            <a:r>
              <a:rPr lang="nb-NO" dirty="0"/>
              <a:t> is to </a:t>
            </a:r>
            <a:r>
              <a:rPr lang="nb-NO" dirty="0" err="1"/>
              <a:t>award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exclusive</a:t>
            </a:r>
            <a:r>
              <a:rPr lang="nb-NO" dirty="0"/>
              <a:t> right to </a:t>
            </a:r>
            <a:r>
              <a:rPr lang="nb-NO" dirty="0" err="1"/>
              <a:t>develop</a:t>
            </a:r>
            <a:r>
              <a:rPr lang="nb-NO" dirty="0"/>
              <a:t> offshore </a:t>
            </a:r>
            <a:r>
              <a:rPr lang="nb-NO" dirty="0" err="1"/>
              <a:t>wind</a:t>
            </a:r>
            <a:r>
              <a:rPr lang="nb-NO" dirty="0"/>
              <a:t> in a </a:t>
            </a:r>
            <a:r>
              <a:rPr lang="nb-NO" dirty="0" err="1"/>
              <a:t>specific</a:t>
            </a:r>
            <a:r>
              <a:rPr lang="nb-NO" dirty="0"/>
              <a:t> area </a:t>
            </a:r>
          </a:p>
          <a:p>
            <a:r>
              <a:rPr lang="nb-NO" dirty="0"/>
              <a:t>The Ministry is planning to </a:t>
            </a:r>
            <a:r>
              <a:rPr lang="nb-NO" dirty="0" err="1"/>
              <a:t>conduct</a:t>
            </a:r>
            <a:r>
              <a:rPr lang="nb-NO" dirty="0"/>
              <a:t> a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consultation</a:t>
            </a:r>
            <a:r>
              <a:rPr lang="nb-NO" dirty="0"/>
              <a:t> </a:t>
            </a:r>
            <a:r>
              <a:rPr lang="nb-NO" dirty="0" err="1"/>
              <a:t>before</a:t>
            </a:r>
            <a:r>
              <a:rPr lang="nb-NO" dirty="0"/>
              <a:t>  </a:t>
            </a:r>
            <a:r>
              <a:rPr lang="nb-NO" dirty="0" err="1"/>
              <a:t>concluding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auction</a:t>
            </a:r>
            <a:r>
              <a:rPr lang="nb-NO" dirty="0"/>
              <a:t> </a:t>
            </a:r>
            <a:r>
              <a:rPr lang="nb-NO" dirty="0" err="1"/>
              <a:t>model</a:t>
            </a:r>
            <a:endParaRPr lang="nb-NO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D82D9736-FC37-4417-A7A0-09002391C2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662120"/>
              </p:ext>
            </p:extLst>
          </p:nvPr>
        </p:nvGraphicFramePr>
        <p:xfrm>
          <a:off x="1038225" y="4143375"/>
          <a:ext cx="9017034" cy="271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CBCF2B5C-CC1D-4C9E-A8AF-F53CC786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</p:spPr>
        <p:txBody>
          <a:bodyPr anchor="ctr">
            <a:normAutofit/>
          </a:bodyPr>
          <a:lstStyle/>
          <a:p>
            <a:r>
              <a:rPr lang="nb-NO" dirty="0" err="1"/>
              <a:t>Auction</a:t>
            </a:r>
            <a:r>
              <a:rPr lang="nb-NO" dirty="0"/>
              <a:t> </a:t>
            </a:r>
            <a:r>
              <a:rPr lang="nb-NO" dirty="0" err="1"/>
              <a:t>process</a:t>
            </a:r>
            <a:endParaRPr lang="nn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FCC2904-9387-4187-8F5F-5FAAEBDD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E3B291-050D-4A82-B0A1-DB349FC61753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37FB720-23CD-4951-87D5-1CB2518C79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55235" y="5698836"/>
            <a:ext cx="2150771" cy="4781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07BD96-9FF9-4A41-A187-55BC9677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</p:spPr>
        <p:txBody>
          <a:bodyPr anchor="ctr">
            <a:normAutofit/>
          </a:bodyPr>
          <a:lstStyle/>
          <a:p>
            <a:r>
              <a:rPr lang="nb-NO" dirty="0" err="1"/>
              <a:t>Competition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qualitative</a:t>
            </a:r>
            <a:r>
              <a:rPr lang="nb-NO" dirty="0"/>
              <a:t> </a:t>
            </a:r>
            <a:r>
              <a:rPr lang="nb-NO" dirty="0" err="1"/>
              <a:t>criteria</a:t>
            </a:r>
            <a:endParaRPr lang="nn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B511BC9-8123-4AA6-86EB-B4D201D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E3B291-050D-4A82-B0A1-DB349FC61753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B561A10-AE58-496F-91C0-DC076BF3F5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55235" y="5698836"/>
            <a:ext cx="2150771" cy="47812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2F0938F-B83E-4C4A-9658-7761351777F3}"/>
              </a:ext>
            </a:extLst>
          </p:cNvPr>
          <p:cNvSpPr txBox="1"/>
          <p:nvPr/>
        </p:nvSpPr>
        <p:spPr>
          <a:xfrm>
            <a:off x="965200" y="1583532"/>
            <a:ext cx="88725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The qualitative criteria should be objective and non-discriminatory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In the hearing, the Ministry ask for input on relevant criteria to most effectively create competition and stimulate gains in floating wind technology development in Utsira Nord. 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The qualitative criteria will be described in the announcement of the competition</a:t>
            </a:r>
          </a:p>
        </p:txBody>
      </p:sp>
      <p:graphicFrame>
        <p:nvGraphicFramePr>
          <p:cNvPr id="9" name="Plassholder for innhold 5">
            <a:extLst>
              <a:ext uri="{FF2B5EF4-FFF2-40B4-BE49-F238E27FC236}">
                <a16:creationId xmlns:a16="http://schemas.microsoft.com/office/drawing/2014/main" id="{4B833B22-A43D-4C49-9F7C-6816E6468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251033"/>
              </p:ext>
            </p:extLst>
          </p:nvPr>
        </p:nvGraphicFramePr>
        <p:xfrm>
          <a:off x="838199" y="4568965"/>
          <a:ext cx="9096375" cy="160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22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46B102-8C53-46A1-8C75-36A0DA71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Award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areas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CBBB50-7FED-469C-BDC1-AC24ED568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auction</a:t>
            </a:r>
            <a:r>
              <a:rPr lang="nb-NO" dirty="0"/>
              <a:t> 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qualitative</a:t>
            </a:r>
            <a:r>
              <a:rPr lang="nb-NO" dirty="0"/>
              <a:t> </a:t>
            </a:r>
            <a:r>
              <a:rPr lang="nb-NO" dirty="0" err="1"/>
              <a:t>competition</a:t>
            </a:r>
            <a:r>
              <a:rPr lang="nb-NO" dirty="0"/>
              <a:t> is </a:t>
            </a:r>
            <a:r>
              <a:rPr lang="nb-NO" dirty="0" err="1"/>
              <a:t>concluded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developers</a:t>
            </a:r>
            <a:r>
              <a:rPr lang="nb-NO" dirty="0"/>
              <a:t> </a:t>
            </a:r>
            <a:r>
              <a:rPr lang="nb-NO" dirty="0" err="1"/>
              <a:t>who</a:t>
            </a:r>
            <a:r>
              <a:rPr lang="nb-NO" dirty="0"/>
              <a:t> have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awarded</a:t>
            </a:r>
            <a:r>
              <a:rPr lang="nb-NO" dirty="0"/>
              <a:t> an area, </a:t>
            </a:r>
            <a:r>
              <a:rPr lang="nb-NO" dirty="0" err="1"/>
              <a:t>will</a:t>
            </a:r>
            <a:r>
              <a:rPr lang="nb-NO" dirty="0"/>
              <a:t> have 6 </a:t>
            </a:r>
            <a:r>
              <a:rPr lang="nb-NO" dirty="0" err="1"/>
              <a:t>weeks</a:t>
            </a:r>
            <a:r>
              <a:rPr lang="nb-NO" dirty="0"/>
              <a:t> to deliver a </a:t>
            </a:r>
            <a:r>
              <a:rPr lang="nb-NO" dirty="0" err="1"/>
              <a:t>notice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 program for </a:t>
            </a:r>
            <a:r>
              <a:rPr lang="nb-NO" dirty="0" err="1"/>
              <a:t>conducting</a:t>
            </a:r>
            <a:r>
              <a:rPr lang="nb-NO" dirty="0"/>
              <a:t> an </a:t>
            </a:r>
            <a:r>
              <a:rPr lang="nb-NO" dirty="0" err="1"/>
              <a:t>impact</a:t>
            </a:r>
            <a:r>
              <a:rPr lang="nb-NO" dirty="0"/>
              <a:t> </a:t>
            </a:r>
            <a:r>
              <a:rPr lang="nb-NO" dirty="0" err="1"/>
              <a:t>assessment</a:t>
            </a:r>
            <a:endParaRPr lang="nb-NO" dirty="0"/>
          </a:p>
          <a:p>
            <a:pPr marL="0" indent="0">
              <a:buNone/>
            </a:pPr>
            <a:endParaRPr lang="nn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0191E5C-3EEB-4590-B544-E21560BD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9A5372D-51DF-45CF-A73B-69B25102B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9FCB90F4-0C4A-4FF7-8C5C-941EA1FFAD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438086"/>
              </p:ext>
            </p:extLst>
          </p:nvPr>
        </p:nvGraphicFramePr>
        <p:xfrm>
          <a:off x="838200" y="4676775"/>
          <a:ext cx="8999538" cy="150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8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. Norsk">
  <a:themeElements>
    <a:clrScheme name="OED 5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4BA1B5"/>
      </a:accent1>
      <a:accent2>
        <a:srgbClr val="174C5D"/>
      </a:accent2>
      <a:accent3>
        <a:srgbClr val="7DDBE2"/>
      </a:accent3>
      <a:accent4>
        <a:srgbClr val="8AAB99"/>
      </a:accent4>
      <a:accent5>
        <a:srgbClr val="F27244"/>
      </a:accent5>
      <a:accent6>
        <a:srgbClr val="646266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D" id="{849F46F2-34CE-45A0-B993-A68D360F807E}" vid="{1A82CF8C-6975-4FA1-B172-B8D446C61BF7}"/>
    </a:ext>
  </a:extLst>
</a:theme>
</file>

<file path=ppt/theme/theme2.xml><?xml version="1.0" encoding="utf-8"?>
<a:theme xmlns:a="http://schemas.openxmlformats.org/drawingml/2006/main" name="2. Engelsk">
  <a:themeElements>
    <a:clrScheme name="OED 5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4BA1B5"/>
      </a:accent1>
      <a:accent2>
        <a:srgbClr val="174C5D"/>
      </a:accent2>
      <a:accent3>
        <a:srgbClr val="7DDBE2"/>
      </a:accent3>
      <a:accent4>
        <a:srgbClr val="8AAB99"/>
      </a:accent4>
      <a:accent5>
        <a:srgbClr val="F27244"/>
      </a:accent5>
      <a:accent6>
        <a:srgbClr val="646266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D" id="{849F46F2-34CE-45A0-B993-A68D360F807E}" vid="{79F50C54-BBAE-49BE-924D-0F2A7A52918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kstdokument" ma:contentTypeID="0x0101002C1B27F07ED111E5A8370800200C9A66010100094B10177082844EA247746796EC2C9E" ma:contentTypeVersion="7" ma:contentTypeDescription="Opprett et nytt dokument." ma:contentTypeScope="" ma:versionID="e8a07d0aca868aecbd31a5b00492dae8">
  <xsd:schema xmlns:xsd="http://www.w3.org/2001/XMLSchema" xmlns:xs="http://www.w3.org/2001/XMLSchema" xmlns:p="http://schemas.microsoft.com/office/2006/metadata/properties" xmlns:ns1="http://schemas.microsoft.com/sharepoint/v3" xmlns:ns2="76fabdde-007e-44fe-9eb7-59b200b2a0d2" xmlns:ns3="793ad56b-b905-482f-99c7-e0ad214f35d2" xmlns:ns4="d0fc065b-368f-4a4d-b263-df5da1ba8a93" xmlns:ns5="http://schemas.microsoft.com/sharepoint/v4" targetNamespace="http://schemas.microsoft.com/office/2006/metadata/properties" ma:root="true" ma:fieldsID="573c82be655b4941f6b0541079c2fb71" ns1:_="" ns2:_="" ns3:_="" ns4:_="" ns5:_="">
    <xsd:import namespace="http://schemas.microsoft.com/sharepoint/v3"/>
    <xsd:import namespace="76fabdde-007e-44fe-9eb7-59b200b2a0d2"/>
    <xsd:import namespace="793ad56b-b905-482f-99c7-e0ad214f35d2"/>
    <xsd:import namespace="d0fc065b-368f-4a4d-b263-df5da1ba8a9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kumenttype" minOccurs="0"/>
                <xsd:element ref="ns1:AssignedTo" minOccurs="0"/>
                <xsd:element ref="ns2:Dokumentstatus" minOccurs="0"/>
                <xsd:element ref="ns3:DssArchivable" minOccurs="0"/>
                <xsd:element ref="ns3:DssWebsakRef" minOccurs="0"/>
                <xsd:element ref="ns4:DssFremhevet" minOccurs="0"/>
                <xsd:element ref="ns4:DssRelaterteOppgaver" minOccurs="0"/>
                <xsd:element ref="ns4:l917ce326c5a48e1a29f6235eea1cd41" minOccurs="0"/>
                <xsd:element ref="ns4:TaxCatchAll" minOccurs="0"/>
                <xsd:element ref="ns4:TaxCatchAllLabel" minOccurs="0"/>
                <xsd:element ref="ns5:IconOverla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3" nillable="true" ma:displayName="Tilordnet til" ma:list="UserInfo" ma:internalName="Assigned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abdde-007e-44fe-9eb7-59b200b2a0d2" elementFormDefault="qualified">
    <xsd:import namespace="http://schemas.microsoft.com/office/2006/documentManagement/types"/>
    <xsd:import namespace="http://schemas.microsoft.com/office/infopath/2007/PartnerControls"/>
    <xsd:element name="Dokumenttype" ma:index="2" nillable="true" ma:displayName="Dokumenttype" ma:format="Dropdown" ma:internalName="Dokumenttype">
      <xsd:simpleType>
        <xsd:restriction base="dms:Choice">
          <xsd:enumeration value="Annet"/>
          <xsd:enumeration value="Samarbeidsdokumenter"/>
          <xsd:enumeration value="Plan for eget arbeid"/>
          <xsd:enumeration value="Publiserte dokumenter"/>
          <xsd:enumeration value="Utgåtte utkast"/>
          <xsd:enumeration value="Rapporter"/>
          <xsd:enumeration value="EU"/>
          <xsd:enumeration value="Flak"/>
        </xsd:restriction>
      </xsd:simpleType>
    </xsd:element>
    <xsd:element name="Dokumentstatus" ma:index="4" nillable="true" ma:displayName="Dokumentstatus" ma:default="Aktiv" ma:format="Dropdown" ma:internalName="Dokumentstatus">
      <xsd:simpleType>
        <xsd:restriction base="dms:Choice">
          <xsd:enumeration value="Aktiv"/>
          <xsd:enumeration value="Avsluttet"/>
          <xsd:enumeration value="Arkiver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ad56b-b905-482f-99c7-e0ad214f35d2" elementFormDefault="qualified">
    <xsd:import namespace="http://schemas.microsoft.com/office/2006/documentManagement/types"/>
    <xsd:import namespace="http://schemas.microsoft.com/office/infopath/2007/PartnerControls"/>
    <xsd:element name="DssArchivable" ma:index="5" nillable="true" ma:displayName="Arkivpliktig" ma:description="Er dokumentet arkivpliktig?" ma:internalName="DssArchivable">
      <xsd:simpleType>
        <xsd:restriction base="dms:Boolean"/>
      </xsd:simpleType>
    </xsd:element>
    <xsd:element name="DssWebsakRef" ma:index="6" nillable="true" ma:displayName="Arkivreferanse" ma:description="Referanse i arkivsystem" ma:internalName="DssWebsakRef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c065b-368f-4a4d-b263-df5da1ba8a93" elementFormDefault="qualified">
    <xsd:import namespace="http://schemas.microsoft.com/office/2006/documentManagement/types"/>
    <xsd:import namespace="http://schemas.microsoft.com/office/infopath/2007/PartnerControls"/>
    <xsd:element name="DssFremhevet" ma:index="7" nillable="true" ma:displayName="Fremhevet" ma:default="False" ma:description="Fremhevet dokument vises på Om rommet siden." ma:internalName="DssFremhevet">
      <xsd:simpleType>
        <xsd:restriction base="dms:Boolean"/>
      </xsd:simpleType>
    </xsd:element>
    <xsd:element name="DssRelaterteOppgaver" ma:index="8" nillable="true" ma:displayName="Relaterte oppgaver" ma:list="{dc23f56a-6425-4437-97f2-6b50e17ec163}" ma:internalName="DssRelaterteOppgaver" ma:showField="Title" ma:web="d0fc065b-368f-4a4d-b263-df5da1ba8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17ce326c5a48e1a29f6235eea1cd41" ma:index="13" nillable="true" ma:taxonomy="true" ma:internalName="l917ce326c5a48e1a29f6235eea1cd41" ma:taxonomyFieldName="DssRomtype" ma:displayName="Romtype" ma:readOnly="false" ma:fieldId="{5917ce32-6c5a-48e1-a29f-6235eea1cd41}" ma:sspId="dd1c9695-082f-4d62-9abb-ef5a22d84609" ma:termSetId="8e869b01-24d9-45a0-980a-bd4a553ad3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Global taksonomikolonne" ma:hidden="true" ma:list="{7fe53195-981c-47cf-abf3-ed0ad2721781}" ma:internalName="TaxCatchAll" ma:showField="CatchAllData" ma:web="d0fc065b-368f-4a4d-b263-df5da1ba8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Global taksonomikolonne1" ma:hidden="true" ma:list="{7fe53195-981c-47cf-abf3-ed0ad2721781}" ma:internalName="TaxCatchAllLabel" ma:readOnly="true" ma:showField="CatchAllDataLabel" ma:web="d0fc065b-368f-4a4d-b263-df5da1ba8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ssRelaterteOppgaver xmlns="d0fc065b-368f-4a4d-b263-df5da1ba8a93"/>
    <l917ce326c5a48e1a29f6235eea1cd41 xmlns="d0fc065b-368f-4a4d-b263-df5da1ba8a93">
      <Terms xmlns="http://schemas.microsoft.com/office/infopath/2007/PartnerControls"/>
    </l917ce326c5a48e1a29f6235eea1cd41>
    <AssignedTo xmlns="http://schemas.microsoft.com/sharepoint/v3">
      <UserInfo>
        <DisplayName/>
        <AccountId xsi:nil="true"/>
        <AccountType/>
      </UserInfo>
    </AssignedTo>
    <IconOverlay xmlns="http://schemas.microsoft.com/sharepoint/v4" xsi:nil="true"/>
    <DssArchivable xmlns="793ad56b-b905-482f-99c7-e0ad214f35d2">false</DssArchivable>
    <DssWebsakRef xmlns="793ad56b-b905-482f-99c7-e0ad214f35d2" xsi:nil="true"/>
    <Dokumentstatus xmlns="76fabdde-007e-44fe-9eb7-59b200b2a0d2">Aktiv</Dokumentstatus>
    <Dokumenttype xmlns="76fabdde-007e-44fe-9eb7-59b200b2a0d2">Flak</Dokumenttype>
    <DssFremhevet xmlns="d0fc065b-368f-4a4d-b263-df5da1ba8a93">false</DssFremhevet>
    <TaxCatchAll xmlns="d0fc065b-368f-4a4d-b263-df5da1ba8a93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B8DBFF-B23B-49EE-93D1-B92767D12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fabdde-007e-44fe-9eb7-59b200b2a0d2"/>
    <ds:schemaRef ds:uri="793ad56b-b905-482f-99c7-e0ad214f35d2"/>
    <ds:schemaRef ds:uri="d0fc065b-368f-4a4d-b263-df5da1ba8a9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EC0E94-CDC0-4398-87E3-C223EFE6104E}">
  <ds:schemaRefs>
    <ds:schemaRef ds:uri="http://purl.org/dc/dcmitype/"/>
    <ds:schemaRef ds:uri="http://schemas.openxmlformats.org/package/2006/metadata/core-properties"/>
    <ds:schemaRef ds:uri="d0fc065b-368f-4a4d-b263-df5da1ba8a93"/>
    <ds:schemaRef ds:uri="http://purl.org/dc/elements/1.1/"/>
    <ds:schemaRef ds:uri="http://schemas.microsoft.com/office/2006/metadata/properties"/>
    <ds:schemaRef ds:uri="793ad56b-b905-482f-99c7-e0ad214f35d2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76fabdde-007e-44fe-9eb7-59b200b2a0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EF4CBE-0F01-4177-A2DE-0418D58576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1739</TotalTime>
  <Words>516</Words>
  <Application>Microsoft Office PowerPoint</Application>
  <PresentationFormat>Widescreen</PresentationFormat>
  <Paragraphs>88</Paragraphs>
  <Slides>13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Open Sans Semibold</vt:lpstr>
      <vt:lpstr>1. Norsk</vt:lpstr>
      <vt:lpstr>2. Engelsk</vt:lpstr>
      <vt:lpstr>PowerPoint-presentasjon</vt:lpstr>
      <vt:lpstr>PowerPoint-presentasjon</vt:lpstr>
      <vt:lpstr>PowerPoint-presentasjon</vt:lpstr>
      <vt:lpstr>Award of areas</vt:lpstr>
      <vt:lpstr>Qualification process</vt:lpstr>
      <vt:lpstr>Qualification process</vt:lpstr>
      <vt:lpstr>Auction process</vt:lpstr>
      <vt:lpstr>Competition with qualitative criteria</vt:lpstr>
      <vt:lpstr>Award of areas</vt:lpstr>
      <vt:lpstr>Grid-approach</vt:lpstr>
      <vt:lpstr>The licensing process</vt:lpstr>
      <vt:lpstr>We welcome input in the hearing process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Mathisen Kaja Irene</dc:creator>
  <cp:lastModifiedBy>Mathisen Kaja Irene</cp:lastModifiedBy>
  <cp:revision>38</cp:revision>
  <dcterms:created xsi:type="dcterms:W3CDTF">2021-06-14T08:12:12Z</dcterms:created>
  <dcterms:modified xsi:type="dcterms:W3CDTF">2021-06-22T13:39:46Z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53eb79-5405-4fab-85ab-e0d3e25d92cd_Enabled">
    <vt:lpwstr>true</vt:lpwstr>
  </property>
  <property fmtid="{D5CDD505-2E9C-101B-9397-08002B2CF9AE}" pid="3" name="MSIP_Label_3c53eb79-5405-4fab-85ab-e0d3e25d92cd_SetDate">
    <vt:lpwstr>2021-06-14T08:12:12Z</vt:lpwstr>
  </property>
  <property fmtid="{D5CDD505-2E9C-101B-9397-08002B2CF9AE}" pid="4" name="MSIP_Label_3c53eb79-5405-4fab-85ab-e0d3e25d92cd_Method">
    <vt:lpwstr>Standard</vt:lpwstr>
  </property>
  <property fmtid="{D5CDD505-2E9C-101B-9397-08002B2CF9AE}" pid="5" name="MSIP_Label_3c53eb79-5405-4fab-85ab-e0d3e25d92cd_Name">
    <vt:lpwstr>Intern (OED)</vt:lpwstr>
  </property>
  <property fmtid="{D5CDD505-2E9C-101B-9397-08002B2CF9AE}" pid="6" name="MSIP_Label_3c53eb79-5405-4fab-85ab-e0d3e25d92cd_SiteId">
    <vt:lpwstr>f696e186-1c3b-44cd-bf76-5ace0e7007bd</vt:lpwstr>
  </property>
  <property fmtid="{D5CDD505-2E9C-101B-9397-08002B2CF9AE}" pid="7" name="MSIP_Label_3c53eb79-5405-4fab-85ab-e0d3e25d92cd_ActionId">
    <vt:lpwstr>34986849-5faa-459f-bad2-484241c7851d</vt:lpwstr>
  </property>
  <property fmtid="{D5CDD505-2E9C-101B-9397-08002B2CF9AE}" pid="8" name="MSIP_Label_3c53eb79-5405-4fab-85ab-e0d3e25d92cd_ContentBits">
    <vt:lpwstr>0</vt:lpwstr>
  </property>
  <property fmtid="{D5CDD505-2E9C-101B-9397-08002B2CF9AE}" pid="9" name="ContentTypeId">
    <vt:lpwstr>0x0101002C1B27F07ED111E5A8370800200C9A66010100094B10177082844EA247746796EC2C9E</vt:lpwstr>
  </property>
  <property fmtid="{D5CDD505-2E9C-101B-9397-08002B2CF9AE}" pid="10" name="DssRomtype">
    <vt:lpwstr/>
  </property>
</Properties>
</file>