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8"/>
  </p:notesMasterIdLst>
  <p:handoutMasterIdLst>
    <p:handoutMasterId r:id="rId9"/>
  </p:handoutMasterIdLst>
  <p:sldIdLst>
    <p:sldId id="279" r:id="rId2"/>
    <p:sldId id="259" r:id="rId3"/>
    <p:sldId id="282" r:id="rId4"/>
    <p:sldId id="283" r:id="rId5"/>
    <p:sldId id="281" r:id="rId6"/>
    <p:sldId id="284" r:id="rId7"/>
  </p:sldIdLst>
  <p:sldSz cx="12192000" cy="6858000"/>
  <p:notesSz cx="6797675" cy="9926638"/>
  <p:defaultTextStyle>
    <a:defPPr>
      <a:defRPr lang="nb-NO"/>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orient="horz" pos="1003" userDrawn="1">
          <p15:clr>
            <a:srgbClr val="A4A3A4"/>
          </p15:clr>
        </p15:guide>
        <p15:guide id="3" orient="horz" pos="913" userDrawn="1">
          <p15:clr>
            <a:srgbClr val="A4A3A4"/>
          </p15:clr>
        </p15:guide>
        <p15:guide id="4" orient="horz" pos="3861" userDrawn="1">
          <p15:clr>
            <a:srgbClr val="A4A3A4"/>
          </p15:clr>
        </p15:guide>
        <p15:guide id="5" pos="3840" userDrawn="1">
          <p15:clr>
            <a:srgbClr val="A4A3A4"/>
          </p15:clr>
        </p15:guide>
        <p15:guide id="6" pos="604" userDrawn="1">
          <p15:clr>
            <a:srgbClr val="A4A3A4"/>
          </p15:clr>
        </p15:guide>
        <p15:guide id="7" pos="7015"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6E82"/>
    <a:srgbClr val="7D6323"/>
    <a:srgbClr val="978439"/>
    <a:srgbClr val="897B47"/>
    <a:srgbClr val="E6E093"/>
    <a:srgbClr val="988237"/>
    <a:srgbClr val="887D47"/>
    <a:srgbClr val="0F0B61"/>
    <a:srgbClr val="1F187E"/>
    <a:srgbClr val="2057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86384" autoAdjust="0"/>
  </p:normalViewPr>
  <p:slideViewPr>
    <p:cSldViewPr showGuides="1">
      <p:cViewPr varScale="1">
        <p:scale>
          <a:sx n="70" d="100"/>
          <a:sy n="70" d="100"/>
        </p:scale>
        <p:origin x="420" y="96"/>
      </p:cViewPr>
      <p:guideLst>
        <p:guide orient="horz" pos="2160"/>
        <p:guide orient="horz" pos="1003"/>
        <p:guide orient="horz" pos="913"/>
        <p:guide orient="horz" pos="3861"/>
        <p:guide pos="3840"/>
        <p:guide pos="604"/>
        <p:guide pos="7015"/>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howGuides="1">
      <p:cViewPr varScale="1">
        <p:scale>
          <a:sx n="84" d="100"/>
          <a:sy n="84" d="100"/>
        </p:scale>
        <p:origin x="258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CBCF24DE-A009-47EC-A994-2C17E4B067A3}" type="datetimeFigureOut">
              <a:rPr lang="nb-NO" smtClean="0"/>
              <a:t>18.10.2016</a:t>
            </a:fld>
            <a:endParaRPr lang="nb-NO"/>
          </a:p>
        </p:txBody>
      </p:sp>
      <p:sp>
        <p:nvSpPr>
          <p:cNvPr id="4" name="Plassholder for bunntekst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nb-NO"/>
          </a:p>
        </p:txBody>
      </p:sp>
      <p:sp>
        <p:nvSpPr>
          <p:cNvPr id="5" name="Plassholder for lysbildenumm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8A1D7869-2FA0-46F6-845B-C2F49CB8A068}" type="slidenum">
              <a:rPr lang="nb-NO" smtClean="0"/>
              <a:t>‹#›</a:t>
            </a:fld>
            <a:endParaRPr lang="nb-NO"/>
          </a:p>
        </p:txBody>
      </p:sp>
    </p:spTree>
    <p:extLst>
      <p:ext uri="{BB962C8B-B14F-4D97-AF65-F5344CB8AC3E}">
        <p14:creationId xmlns:p14="http://schemas.microsoft.com/office/powerpoint/2010/main" val="17875363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5659" cy="496332"/>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nb-NO"/>
          </a:p>
        </p:txBody>
      </p:sp>
      <p:sp>
        <p:nvSpPr>
          <p:cNvPr id="3" name="Plassholder for dato 2"/>
          <p:cNvSpPr>
            <a:spLocks noGrp="1"/>
          </p:cNvSpPr>
          <p:nvPr>
            <p:ph type="dt" idx="1"/>
          </p:nvPr>
        </p:nvSpPr>
        <p:spPr>
          <a:xfrm>
            <a:off x="3850443" y="0"/>
            <a:ext cx="2945659" cy="496332"/>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84C18B6A-70AD-4AB0-A02D-C0FC08D14F91}" type="datetimeFigureOut">
              <a:rPr lang="nb-NO"/>
              <a:pPr>
                <a:defRPr/>
              </a:pPr>
              <a:t>18.10.2016</a:t>
            </a:fld>
            <a:endParaRPr lang="nb-NO"/>
          </a:p>
        </p:txBody>
      </p:sp>
      <p:sp>
        <p:nvSpPr>
          <p:cNvPr id="4" name="Plassholder for lysbilde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pPr lvl="0"/>
            <a:endParaRPr lang="nb-NO" noProof="0" smtClean="0"/>
          </a:p>
        </p:txBody>
      </p:sp>
      <p:sp>
        <p:nvSpPr>
          <p:cNvPr id="5" name="Plassholder for notat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nb-NO" noProof="0" smtClean="0"/>
              <a:t>Klikk for å redigere tekststiler i malen</a:t>
            </a:r>
          </a:p>
          <a:p>
            <a:pPr lvl="1"/>
            <a:r>
              <a:rPr lang="nb-NO" noProof="0" smtClean="0"/>
              <a:t>Andre nivå</a:t>
            </a:r>
          </a:p>
          <a:p>
            <a:pPr lvl="2"/>
            <a:r>
              <a:rPr lang="nb-NO" noProof="0" smtClean="0"/>
              <a:t>Tredje nivå</a:t>
            </a:r>
          </a:p>
          <a:p>
            <a:pPr lvl="3"/>
            <a:r>
              <a:rPr lang="nb-NO" noProof="0" smtClean="0"/>
              <a:t>Fjerde nivå</a:t>
            </a:r>
          </a:p>
          <a:p>
            <a:pPr lvl="4"/>
            <a:r>
              <a:rPr lang="nb-NO" noProof="0" smtClean="0"/>
              <a:t>Femte nivå</a:t>
            </a:r>
          </a:p>
        </p:txBody>
      </p:sp>
      <p:sp>
        <p:nvSpPr>
          <p:cNvPr id="6" name="Plassholder for bunntekst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nb-NO"/>
          </a:p>
        </p:txBody>
      </p:sp>
      <p:sp>
        <p:nvSpPr>
          <p:cNvPr id="7" name="Plassholder for lysbilde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51773A84-FC95-4064-B83F-81CB4A0C49A5}" type="slidenum">
              <a:rPr lang="nb-NO"/>
              <a:pPr>
                <a:defRPr/>
              </a:pPr>
              <a:t>‹#›</a:t>
            </a:fld>
            <a:endParaRPr lang="nb-NO"/>
          </a:p>
        </p:txBody>
      </p:sp>
    </p:spTree>
    <p:extLst>
      <p:ext uri="{BB962C8B-B14F-4D97-AF65-F5344CB8AC3E}">
        <p14:creationId xmlns:p14="http://schemas.microsoft.com/office/powerpoint/2010/main" val="35709695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pPr>
              <a:defRPr/>
            </a:pPr>
            <a:fld id="{51773A84-FC95-4064-B83F-81CB4A0C49A5}" type="slidenum">
              <a:rPr lang="nb-NO" smtClean="0"/>
              <a:pPr>
                <a:defRPr/>
              </a:pPr>
              <a:t>2</a:t>
            </a:fld>
            <a:endParaRPr lang="nb-NO"/>
          </a:p>
        </p:txBody>
      </p:sp>
    </p:spTree>
    <p:extLst>
      <p:ext uri="{BB962C8B-B14F-4D97-AF65-F5344CB8AC3E}">
        <p14:creationId xmlns:p14="http://schemas.microsoft.com/office/powerpoint/2010/main" val="18811598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Norsk Startside Alt 1">
    <p:bg>
      <p:bgPr>
        <a:solidFill>
          <a:schemeClr val="bg1"/>
        </a:solidFill>
        <a:effectLst/>
      </p:bgPr>
    </p:bg>
    <p:spTree>
      <p:nvGrpSpPr>
        <p:cNvPr id="1" name=""/>
        <p:cNvGrpSpPr/>
        <p:nvPr/>
      </p:nvGrpSpPr>
      <p:grpSpPr>
        <a:xfrm>
          <a:off x="0" y="0"/>
          <a:ext cx="0" cy="0"/>
          <a:chOff x="0" y="0"/>
          <a:chExt cx="0" cy="0"/>
        </a:xfrm>
      </p:grpSpPr>
      <p:pic>
        <p:nvPicPr>
          <p:cNvPr id="1026" name="Picture 2" descr="Z:\DSS\2015\via Kord\Elementer fra Kord\Arkiv\KD\KD_grafiskelement_brun-01.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273424"/>
            <a:ext cx="12215812" cy="3584576"/>
          </a:xfrm>
          <a:prstGeom prst="rect">
            <a:avLst/>
          </a:prstGeom>
          <a:noFill/>
          <a:extLst>
            <a:ext uri="{909E8E84-426E-40DD-AFC4-6F175D3DCCD1}">
              <a14:hiddenFill xmlns:a14="http://schemas.microsoft.com/office/drawing/2010/main">
                <a:solidFill>
                  <a:srgbClr val="FFFFFF"/>
                </a:solidFill>
              </a14:hiddenFill>
            </a:ext>
          </a:extLst>
        </p:spPr>
      </p:pic>
      <p:sp>
        <p:nvSpPr>
          <p:cNvPr id="8" name="TekstSylinder 7"/>
          <p:cNvSpPr txBox="1"/>
          <p:nvPr userDrawn="1"/>
        </p:nvSpPr>
        <p:spPr>
          <a:xfrm>
            <a:off x="1" y="-268288"/>
            <a:ext cx="3983567" cy="276226"/>
          </a:xfrm>
          <a:prstGeom prst="rect">
            <a:avLst/>
          </a:prstGeom>
          <a:noFill/>
        </p:spPr>
        <p:txBody>
          <a:bodyPr>
            <a:spAutoFit/>
          </a:bodyPr>
          <a:lstStyle/>
          <a:p>
            <a:pPr>
              <a:defRPr/>
            </a:pPr>
            <a:r>
              <a:rPr lang="nb-NO" sz="1200" dirty="0"/>
              <a:t>Norsk mal: </a:t>
            </a:r>
            <a:r>
              <a:rPr lang="nb-NO" sz="1200" dirty="0" smtClean="0"/>
              <a:t>Startside Alternativ 1</a:t>
            </a:r>
            <a:endParaRPr lang="nb-NO" sz="1200" dirty="0"/>
          </a:p>
        </p:txBody>
      </p:sp>
      <p:cxnSp>
        <p:nvCxnSpPr>
          <p:cNvPr id="19" name="Rett linje 18"/>
          <p:cNvCxnSpPr/>
          <p:nvPr userDrawn="1"/>
        </p:nvCxnSpPr>
        <p:spPr>
          <a:xfrm>
            <a:off x="1062506" y="368660"/>
            <a:ext cx="0" cy="326245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Plassholder for tekst 34"/>
          <p:cNvSpPr>
            <a:spLocks noGrp="1"/>
          </p:cNvSpPr>
          <p:nvPr>
            <p:ph type="body" sz="quarter" idx="17" hasCustomPrompt="1"/>
          </p:nvPr>
        </p:nvSpPr>
        <p:spPr>
          <a:xfrm>
            <a:off x="1199456" y="2384593"/>
            <a:ext cx="9792000" cy="288000"/>
          </a:xfrm>
        </p:spPr>
        <p:txBody>
          <a:bodyPr lIns="0" anchor="ctr" anchorCtr="0"/>
          <a:lstStyle>
            <a:lvl1pPr marL="0" indent="0">
              <a:buNone/>
              <a:defRPr sz="1400">
                <a:latin typeface="Arial" panose="020B0604020202020204" pitchFamily="34" charset="0"/>
                <a:cs typeface="Arial" panose="020B0604020202020204" pitchFamily="34" charset="0"/>
              </a:defRPr>
            </a:lvl1pPr>
          </a:lstStyle>
          <a:p>
            <a:pPr lvl="0"/>
            <a:r>
              <a:rPr lang="nb-NO" dirty="0" smtClean="0"/>
              <a:t>Navn Foredragsholder</a:t>
            </a:r>
          </a:p>
        </p:txBody>
      </p:sp>
      <p:sp>
        <p:nvSpPr>
          <p:cNvPr id="39" name="Plassholder for tekst 38"/>
          <p:cNvSpPr>
            <a:spLocks noGrp="1"/>
          </p:cNvSpPr>
          <p:nvPr>
            <p:ph type="body" sz="quarter" idx="18" hasCustomPrompt="1"/>
          </p:nvPr>
        </p:nvSpPr>
        <p:spPr>
          <a:xfrm>
            <a:off x="1199456" y="2744924"/>
            <a:ext cx="9792000" cy="288000"/>
          </a:xfrm>
        </p:spPr>
        <p:txBody>
          <a:bodyPr lIns="0" anchor="ctr" anchorCtr="0"/>
          <a:lstStyle>
            <a:lvl1pPr marL="0" indent="0">
              <a:buNone/>
              <a:defRPr sz="1400">
                <a:latin typeface="Arial" panose="020B0604020202020204" pitchFamily="34" charset="0"/>
                <a:cs typeface="Arial" panose="020B0604020202020204" pitchFamily="34" charset="0"/>
              </a:defRPr>
            </a:lvl1pPr>
          </a:lstStyle>
          <a:p>
            <a:pPr lvl="0"/>
            <a:r>
              <a:rPr lang="nb-NO" dirty="0" smtClean="0"/>
              <a:t>Sted, dato</a:t>
            </a:r>
          </a:p>
        </p:txBody>
      </p:sp>
      <p:sp>
        <p:nvSpPr>
          <p:cNvPr id="2" name="TekstSylinder 1"/>
          <p:cNvSpPr txBox="1"/>
          <p:nvPr userDrawn="1"/>
        </p:nvSpPr>
        <p:spPr>
          <a:xfrm>
            <a:off x="1111500" y="548680"/>
            <a:ext cx="4660464" cy="292388"/>
          </a:xfrm>
          <a:prstGeom prst="rect">
            <a:avLst/>
          </a:prstGeom>
          <a:noFill/>
        </p:spPr>
        <p:txBody>
          <a:bodyPr wrap="square" rtlCol="0">
            <a:spAutoFit/>
          </a:bodyPr>
          <a:lstStyle/>
          <a:p>
            <a:r>
              <a:rPr lang="nb-NO" sz="1300" noProof="0" dirty="0" smtClean="0"/>
              <a:t>Kunnskapsdepartementet</a:t>
            </a:r>
            <a:endParaRPr lang="nb-NO" sz="1300" noProof="0" dirty="0"/>
          </a:p>
        </p:txBody>
      </p:sp>
      <p:sp>
        <p:nvSpPr>
          <p:cNvPr id="11" name="Plassholder for tekst 4"/>
          <p:cNvSpPr>
            <a:spLocks noGrp="1"/>
          </p:cNvSpPr>
          <p:nvPr>
            <p:ph type="body" sz="quarter" idx="20" hasCustomPrompt="1"/>
          </p:nvPr>
        </p:nvSpPr>
        <p:spPr>
          <a:xfrm>
            <a:off x="1198800" y="1124744"/>
            <a:ext cx="9792000" cy="1144800"/>
          </a:xfrm>
        </p:spPr>
        <p:txBody>
          <a:bodyPr lIns="0" anchor="b" anchorCtr="0"/>
          <a:lstStyle>
            <a:lvl1pPr marL="0" indent="0">
              <a:buNone/>
              <a:defRPr sz="3200" b="1"/>
            </a:lvl1pPr>
          </a:lstStyle>
          <a:p>
            <a:pPr lvl="0"/>
            <a:r>
              <a:rPr lang="nb-NO" dirty="0" smtClean="0"/>
              <a:t>Presentasjonstittel</a:t>
            </a:r>
          </a:p>
        </p:txBody>
      </p:sp>
      <p:pic>
        <p:nvPicPr>
          <p:cNvPr id="10" name="Bild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23392" y="527251"/>
            <a:ext cx="298705" cy="362713"/>
          </a:xfrm>
          <a:prstGeom prst="rect">
            <a:avLst/>
          </a:prstGeom>
        </p:spPr>
      </p:pic>
    </p:spTree>
    <p:extLst>
      <p:ext uri="{BB962C8B-B14F-4D97-AF65-F5344CB8AC3E}">
        <p14:creationId xmlns:p14="http://schemas.microsoft.com/office/powerpoint/2010/main" val="206779999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Norsk TEKST UTEN KULEPUNKT">
    <p:spTree>
      <p:nvGrpSpPr>
        <p:cNvPr id="1" name=""/>
        <p:cNvGrpSpPr/>
        <p:nvPr/>
      </p:nvGrpSpPr>
      <p:grpSpPr>
        <a:xfrm>
          <a:off x="0" y="0"/>
          <a:ext cx="0" cy="0"/>
          <a:chOff x="0" y="0"/>
          <a:chExt cx="0" cy="0"/>
        </a:xfrm>
      </p:grpSpPr>
      <p:sp>
        <p:nvSpPr>
          <p:cNvPr id="4" name="TekstSylinder 3"/>
          <p:cNvSpPr txBox="1"/>
          <p:nvPr userDrawn="1"/>
        </p:nvSpPr>
        <p:spPr>
          <a:xfrm>
            <a:off x="-95250" y="-276225"/>
            <a:ext cx="4366684" cy="276225"/>
          </a:xfrm>
          <a:prstGeom prst="rect">
            <a:avLst/>
          </a:prstGeom>
          <a:noFill/>
        </p:spPr>
        <p:txBody>
          <a:bodyPr>
            <a:spAutoFit/>
          </a:bodyPr>
          <a:lstStyle/>
          <a:p>
            <a:pPr>
              <a:defRPr/>
            </a:pPr>
            <a:r>
              <a:rPr lang="nb-NO" sz="1200" dirty="0"/>
              <a:t>Norsk mal: Tekst uten </a:t>
            </a:r>
            <a:r>
              <a:rPr lang="nb-NO" sz="1200" dirty="0" err="1"/>
              <a:t>kulepunkter</a:t>
            </a:r>
            <a:endParaRPr lang="nb-NO" sz="1200" dirty="0"/>
          </a:p>
        </p:txBody>
      </p:sp>
      <p:sp>
        <p:nvSpPr>
          <p:cNvPr id="2" name="Tittel 1"/>
          <p:cNvSpPr>
            <a:spLocks noGrp="1"/>
          </p:cNvSpPr>
          <p:nvPr>
            <p:ph type="title"/>
          </p:nvPr>
        </p:nvSpPr>
        <p:spPr>
          <a:xfrm>
            <a:off x="1198800" y="296652"/>
            <a:ext cx="9792000" cy="1143000"/>
          </a:xfrm>
        </p:spPr>
        <p:txBody>
          <a:bodyPr/>
          <a:lstStyle/>
          <a:p>
            <a:r>
              <a:rPr lang="nb-NO" smtClean="0"/>
              <a:t>Klikk for å redigere tittelstil</a:t>
            </a:r>
            <a:endParaRPr lang="nb-NO" dirty="0"/>
          </a:p>
        </p:txBody>
      </p:sp>
      <p:sp>
        <p:nvSpPr>
          <p:cNvPr id="3" name="Plassholder for innhold 2"/>
          <p:cNvSpPr>
            <a:spLocks noGrp="1"/>
          </p:cNvSpPr>
          <p:nvPr>
            <p:ph idx="1"/>
          </p:nvPr>
        </p:nvSpPr>
        <p:spPr>
          <a:xfrm>
            <a:off x="1198800" y="1592797"/>
            <a:ext cx="9792000" cy="4525963"/>
          </a:xfrm>
        </p:spPr>
        <p:txBody>
          <a:bodyPr/>
          <a:lstStyle>
            <a:lvl1pPr>
              <a:buNone/>
              <a:defRPr/>
            </a:lvl1pPr>
            <a:lvl2pPr>
              <a:buNone/>
              <a:defRPr/>
            </a:lvl2pPr>
            <a:lvl3pPr>
              <a:buNone/>
              <a:defRPr/>
            </a:lvl3pPr>
            <a:lvl4pPr>
              <a:buNone/>
              <a:defRPr/>
            </a:lvl4pPr>
            <a:lvl5pPr>
              <a:buNone/>
              <a:defRPr/>
            </a:lvl5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sp>
        <p:nvSpPr>
          <p:cNvPr id="12" name="TekstSylinder 11"/>
          <p:cNvSpPr txBox="1"/>
          <p:nvPr userDrawn="1"/>
        </p:nvSpPr>
        <p:spPr>
          <a:xfrm>
            <a:off x="-2761191" y="4725144"/>
            <a:ext cx="2448984" cy="1200329"/>
          </a:xfrm>
          <a:prstGeom prst="rect">
            <a:avLst/>
          </a:prstGeom>
          <a:noFill/>
        </p:spPr>
        <p:txBody>
          <a:bodyPr>
            <a:spAutoFit/>
          </a:bodyPr>
          <a:lstStyle/>
          <a:p>
            <a:pPr>
              <a:defRPr/>
            </a:pPr>
            <a:r>
              <a:rPr lang="nb-NO" sz="1200" b="1" dirty="0"/>
              <a:t>Tips bunntekst:</a:t>
            </a:r>
          </a:p>
          <a:p>
            <a:pPr>
              <a:defRPr/>
            </a:pPr>
            <a:r>
              <a:rPr lang="nb-NO" sz="1200" b="1" dirty="0"/>
              <a:t>For </a:t>
            </a:r>
            <a:r>
              <a:rPr lang="nb-NO" sz="1200" b="1" dirty="0" smtClean="0"/>
              <a:t>å få sidenummer</a:t>
            </a:r>
            <a:r>
              <a:rPr lang="nb-NO" sz="1200" b="1" dirty="0"/>
              <a:t>, </a:t>
            </a:r>
            <a:r>
              <a:rPr lang="nb-NO" sz="1200" b="1" dirty="0" smtClean="0"/>
              <a:t>dato</a:t>
            </a:r>
            <a:r>
              <a:rPr lang="nb-NO" sz="1200" b="1" baseline="0" dirty="0" smtClean="0"/>
              <a:t> </a:t>
            </a:r>
            <a:r>
              <a:rPr lang="nb-NO" sz="1200" b="1" dirty="0" smtClean="0"/>
              <a:t>og tittel </a:t>
            </a:r>
            <a:r>
              <a:rPr lang="nb-NO" sz="1200" b="1" dirty="0"/>
              <a:t>på presentasjon:</a:t>
            </a:r>
          </a:p>
          <a:p>
            <a:pPr>
              <a:defRPr/>
            </a:pPr>
            <a:r>
              <a:rPr lang="nb-NO" sz="1200" dirty="0"/>
              <a:t>Klikk  på</a:t>
            </a:r>
          </a:p>
          <a:p>
            <a:pPr>
              <a:defRPr/>
            </a:pPr>
            <a:r>
              <a:rPr lang="nb-NO" sz="1200" dirty="0"/>
              <a:t>”Sett Inn” -&gt; Topp og </a:t>
            </a:r>
            <a:r>
              <a:rPr lang="nb-NO" sz="1200" dirty="0" smtClean="0"/>
              <a:t>bunntekst</a:t>
            </a:r>
          </a:p>
          <a:p>
            <a:pPr>
              <a:defRPr/>
            </a:pPr>
            <a:r>
              <a:rPr lang="nb-NO" sz="1200" baseline="0" dirty="0" smtClean="0"/>
              <a:t>- </a:t>
            </a:r>
            <a:r>
              <a:rPr lang="nb-NO" sz="1200" dirty="0" smtClean="0"/>
              <a:t>Huk </a:t>
            </a:r>
            <a:r>
              <a:rPr lang="nb-NO" sz="1200" dirty="0"/>
              <a:t>av for ønsket tekst.</a:t>
            </a:r>
          </a:p>
        </p:txBody>
      </p:sp>
      <p:cxnSp>
        <p:nvCxnSpPr>
          <p:cNvPr id="13" name="Vinkel 12"/>
          <p:cNvCxnSpPr/>
          <p:nvPr userDrawn="1"/>
        </p:nvCxnSpPr>
        <p:spPr>
          <a:xfrm>
            <a:off x="-1536699" y="5984875"/>
            <a:ext cx="1104900" cy="647700"/>
          </a:xfrm>
          <a:prstGeom prst="bentConnector3">
            <a:avLst>
              <a:gd name="adj1" fmla="val 50000"/>
            </a:avLst>
          </a:prstGeom>
          <a:ln w="127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Plassholder for dato 3"/>
          <p:cNvSpPr>
            <a:spLocks noGrp="1"/>
          </p:cNvSpPr>
          <p:nvPr>
            <p:ph type="dt" sz="half" idx="2"/>
          </p:nvPr>
        </p:nvSpPr>
        <p:spPr>
          <a:xfrm>
            <a:off x="10208407" y="6314400"/>
            <a:ext cx="1002146" cy="216000"/>
          </a:xfrm>
          <a:prstGeom prst="rect">
            <a:avLst/>
          </a:prstGeom>
        </p:spPr>
        <p:txBody>
          <a:bodyPr lIns="72000" rIns="0"/>
          <a:lstStyle>
            <a:lvl1pPr algn="r">
              <a:defRPr sz="800">
                <a:solidFill>
                  <a:schemeClr val="tx1"/>
                </a:solidFill>
              </a:defRPr>
            </a:lvl1pPr>
          </a:lstStyle>
          <a:p>
            <a:pPr>
              <a:defRPr/>
            </a:pPr>
            <a:fld id="{DA2BD35D-A3E1-4509-A475-9B35C4AA3138}" type="datetime4">
              <a:rPr lang="nb-NO" smtClean="0"/>
              <a:t>18. oktober 2016</a:t>
            </a:fld>
            <a:endParaRPr lang="nb-NO" dirty="0"/>
          </a:p>
        </p:txBody>
      </p:sp>
      <p:sp>
        <p:nvSpPr>
          <p:cNvPr id="16" name="Plassholder for bunntekst 4"/>
          <p:cNvSpPr>
            <a:spLocks noGrp="1"/>
          </p:cNvSpPr>
          <p:nvPr>
            <p:ph type="ftr" sz="quarter" idx="3"/>
          </p:nvPr>
        </p:nvSpPr>
        <p:spPr>
          <a:xfrm>
            <a:off x="4475820" y="6314400"/>
            <a:ext cx="5688632" cy="216000"/>
          </a:xfrm>
          <a:prstGeom prst="rect">
            <a:avLst/>
          </a:prstGeom>
        </p:spPr>
        <p:txBody>
          <a:bodyPr rIns="0"/>
          <a:lstStyle>
            <a:lvl1pPr algn="r">
              <a:defRPr sz="800">
                <a:solidFill>
                  <a:schemeClr val="tx1"/>
                </a:solidFill>
              </a:defRPr>
            </a:lvl1pPr>
          </a:lstStyle>
          <a:p>
            <a:pPr>
              <a:defRPr/>
            </a:pPr>
            <a:r>
              <a:rPr lang="nb-NO" dirty="0" smtClean="0"/>
              <a:t>Tittel på presentasjonen</a:t>
            </a:r>
            <a:endParaRPr lang="nb-NO" dirty="0"/>
          </a:p>
        </p:txBody>
      </p:sp>
      <p:sp>
        <p:nvSpPr>
          <p:cNvPr id="17" name="Plassholder for lysbildenummer 5"/>
          <p:cNvSpPr>
            <a:spLocks noGrp="1"/>
          </p:cNvSpPr>
          <p:nvPr>
            <p:ph type="sldNum" sz="quarter" idx="4"/>
          </p:nvPr>
        </p:nvSpPr>
        <p:spPr>
          <a:xfrm>
            <a:off x="11244985" y="6314400"/>
            <a:ext cx="503643" cy="216000"/>
          </a:xfrm>
          <a:prstGeom prst="rect">
            <a:avLst/>
          </a:prstGeom>
        </p:spPr>
        <p:txBody>
          <a:bodyPr rIns="0"/>
          <a:lstStyle>
            <a:lvl1pPr algn="r">
              <a:defRPr sz="800">
                <a:solidFill>
                  <a:schemeClr val="tx1"/>
                </a:solidFill>
              </a:defRPr>
            </a:lvl1pPr>
          </a:lstStyle>
          <a:p>
            <a:pPr>
              <a:defRPr/>
            </a:pPr>
            <a:fld id="{915A8C69-1E23-4468-AC94-010B558DD334}" type="slidenum">
              <a:rPr lang="nb-NO" smtClean="0"/>
              <a:pPr>
                <a:defRPr/>
              </a:pPr>
              <a:t>‹#›</a:t>
            </a:fld>
            <a:endParaRPr lang="nb-NO"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Norsk Tekst med 1 bilde">
    <p:spTree>
      <p:nvGrpSpPr>
        <p:cNvPr id="1" name=""/>
        <p:cNvGrpSpPr/>
        <p:nvPr/>
      </p:nvGrpSpPr>
      <p:grpSpPr>
        <a:xfrm>
          <a:off x="0" y="0"/>
          <a:ext cx="0" cy="0"/>
          <a:chOff x="0" y="0"/>
          <a:chExt cx="0" cy="0"/>
        </a:xfrm>
      </p:grpSpPr>
      <p:sp>
        <p:nvSpPr>
          <p:cNvPr id="5" name="TekstSylinder 4"/>
          <p:cNvSpPr txBox="1"/>
          <p:nvPr userDrawn="1"/>
        </p:nvSpPr>
        <p:spPr>
          <a:xfrm>
            <a:off x="-95251" y="-304800"/>
            <a:ext cx="10128251" cy="277812"/>
          </a:xfrm>
          <a:prstGeom prst="rect">
            <a:avLst/>
          </a:prstGeom>
          <a:noFill/>
        </p:spPr>
        <p:txBody>
          <a:bodyPr>
            <a:spAutoFit/>
          </a:bodyPr>
          <a:lstStyle/>
          <a:p>
            <a:pPr>
              <a:defRPr/>
            </a:pPr>
            <a:r>
              <a:rPr lang="nb-NO" sz="1200" dirty="0"/>
              <a:t>Norsk mal: Tekst med </a:t>
            </a:r>
            <a:r>
              <a:rPr lang="nb-NO" sz="1200" dirty="0" err="1"/>
              <a:t>kulepunkter</a:t>
            </a:r>
            <a:r>
              <a:rPr lang="nb-NO" sz="1200" dirty="0"/>
              <a:t> - 1 vertikalt bilde</a:t>
            </a:r>
          </a:p>
        </p:txBody>
      </p:sp>
      <p:sp>
        <p:nvSpPr>
          <p:cNvPr id="2" name="Tittel 1"/>
          <p:cNvSpPr>
            <a:spLocks noGrp="1"/>
          </p:cNvSpPr>
          <p:nvPr>
            <p:ph type="title"/>
          </p:nvPr>
        </p:nvSpPr>
        <p:spPr>
          <a:xfrm>
            <a:off x="1198800" y="296652"/>
            <a:ext cx="7309958" cy="1143000"/>
          </a:xfrm>
        </p:spPr>
        <p:txBody>
          <a:bodyPr/>
          <a:lstStyle/>
          <a:p>
            <a:r>
              <a:rPr lang="nb-NO" smtClean="0"/>
              <a:t>Klikk for å redigere tittelstil</a:t>
            </a:r>
            <a:endParaRPr lang="nb-NO" dirty="0"/>
          </a:p>
        </p:txBody>
      </p:sp>
      <p:sp>
        <p:nvSpPr>
          <p:cNvPr id="3" name="Plassholder for innhold 2"/>
          <p:cNvSpPr>
            <a:spLocks noGrp="1"/>
          </p:cNvSpPr>
          <p:nvPr>
            <p:ph idx="1"/>
          </p:nvPr>
        </p:nvSpPr>
        <p:spPr>
          <a:xfrm>
            <a:off x="1198801" y="1592797"/>
            <a:ext cx="7309467" cy="4525963"/>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sp>
        <p:nvSpPr>
          <p:cNvPr id="8" name="Plassholder for bilde 7"/>
          <p:cNvSpPr>
            <a:spLocks noGrp="1"/>
          </p:cNvSpPr>
          <p:nvPr>
            <p:ph type="pic" sz="quarter" idx="13"/>
          </p:nvPr>
        </p:nvSpPr>
        <p:spPr>
          <a:xfrm>
            <a:off x="8772000" y="-1"/>
            <a:ext cx="3420000" cy="6120000"/>
          </a:xfrm>
          <a:solidFill>
            <a:schemeClr val="bg1">
              <a:lumMod val="95000"/>
            </a:schemeClr>
          </a:solidFill>
          <a:ln>
            <a:noFill/>
          </a:ln>
        </p:spPr>
        <p:txBody>
          <a:bodyPr/>
          <a:lstStyle>
            <a:lvl1pPr algn="ctr">
              <a:buNone/>
              <a:defRPr sz="1000">
                <a:solidFill>
                  <a:schemeClr val="bg1">
                    <a:lumMod val="50000"/>
                  </a:schemeClr>
                </a:solidFill>
              </a:defRPr>
            </a:lvl1pPr>
          </a:lstStyle>
          <a:p>
            <a:pPr lvl="0"/>
            <a:r>
              <a:rPr lang="nb-NO" noProof="0" smtClean="0"/>
              <a:t>Klikk ikonet for å legge til et bilde</a:t>
            </a:r>
            <a:endParaRPr lang="nb-NO" noProof="0" dirty="0"/>
          </a:p>
        </p:txBody>
      </p:sp>
      <p:sp>
        <p:nvSpPr>
          <p:cNvPr id="9" name="Plassholder for dato 3"/>
          <p:cNvSpPr>
            <a:spLocks noGrp="1"/>
          </p:cNvSpPr>
          <p:nvPr>
            <p:ph type="dt" sz="half" idx="2"/>
          </p:nvPr>
        </p:nvSpPr>
        <p:spPr>
          <a:xfrm>
            <a:off x="10208407" y="6314400"/>
            <a:ext cx="1002146" cy="216000"/>
          </a:xfrm>
          <a:prstGeom prst="rect">
            <a:avLst/>
          </a:prstGeom>
        </p:spPr>
        <p:txBody>
          <a:bodyPr lIns="72000" rIns="0"/>
          <a:lstStyle>
            <a:lvl1pPr algn="r">
              <a:defRPr sz="800">
                <a:solidFill>
                  <a:schemeClr val="tx1"/>
                </a:solidFill>
              </a:defRPr>
            </a:lvl1pPr>
          </a:lstStyle>
          <a:p>
            <a:pPr>
              <a:defRPr/>
            </a:pPr>
            <a:fld id="{DA2BD35D-A3E1-4509-A475-9B35C4AA3138}" type="datetime4">
              <a:rPr lang="nb-NO" smtClean="0"/>
              <a:t>18. oktober 2016</a:t>
            </a:fld>
            <a:endParaRPr lang="nb-NO" dirty="0"/>
          </a:p>
        </p:txBody>
      </p:sp>
      <p:sp>
        <p:nvSpPr>
          <p:cNvPr id="10" name="Plassholder for bunntekst 4"/>
          <p:cNvSpPr>
            <a:spLocks noGrp="1"/>
          </p:cNvSpPr>
          <p:nvPr>
            <p:ph type="ftr" sz="quarter" idx="3"/>
          </p:nvPr>
        </p:nvSpPr>
        <p:spPr>
          <a:xfrm>
            <a:off x="4475820" y="6314400"/>
            <a:ext cx="5688632" cy="216000"/>
          </a:xfrm>
          <a:prstGeom prst="rect">
            <a:avLst/>
          </a:prstGeom>
        </p:spPr>
        <p:txBody>
          <a:bodyPr rIns="0"/>
          <a:lstStyle>
            <a:lvl1pPr algn="r">
              <a:defRPr sz="800">
                <a:solidFill>
                  <a:schemeClr val="tx1"/>
                </a:solidFill>
              </a:defRPr>
            </a:lvl1pPr>
          </a:lstStyle>
          <a:p>
            <a:pPr>
              <a:defRPr/>
            </a:pPr>
            <a:r>
              <a:rPr lang="nb-NO" dirty="0" smtClean="0"/>
              <a:t>Tittel på presentasjonen</a:t>
            </a:r>
            <a:endParaRPr lang="nb-NO" dirty="0"/>
          </a:p>
        </p:txBody>
      </p:sp>
      <p:sp>
        <p:nvSpPr>
          <p:cNvPr id="11" name="Plassholder for lysbildenummer 5"/>
          <p:cNvSpPr>
            <a:spLocks noGrp="1"/>
          </p:cNvSpPr>
          <p:nvPr>
            <p:ph type="sldNum" sz="quarter" idx="4"/>
          </p:nvPr>
        </p:nvSpPr>
        <p:spPr>
          <a:xfrm>
            <a:off x="11244985" y="6314400"/>
            <a:ext cx="503643" cy="216000"/>
          </a:xfrm>
          <a:prstGeom prst="rect">
            <a:avLst/>
          </a:prstGeom>
        </p:spPr>
        <p:txBody>
          <a:bodyPr rIns="0"/>
          <a:lstStyle>
            <a:lvl1pPr algn="r">
              <a:defRPr sz="800">
                <a:solidFill>
                  <a:schemeClr val="tx1"/>
                </a:solidFill>
              </a:defRPr>
            </a:lvl1pPr>
          </a:lstStyle>
          <a:p>
            <a:pPr>
              <a:defRPr/>
            </a:pPr>
            <a:fld id="{915A8C69-1E23-4468-AC94-010B558DD334}" type="slidenum">
              <a:rPr lang="nb-NO" smtClean="0"/>
              <a:pPr>
                <a:defRPr/>
              </a:pPr>
              <a:t>‹#›</a:t>
            </a:fld>
            <a:endParaRPr lang="nb-NO"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Norsk Tekst med 2 bilder">
    <p:spTree>
      <p:nvGrpSpPr>
        <p:cNvPr id="1" name=""/>
        <p:cNvGrpSpPr/>
        <p:nvPr/>
      </p:nvGrpSpPr>
      <p:grpSpPr>
        <a:xfrm>
          <a:off x="0" y="0"/>
          <a:ext cx="0" cy="0"/>
          <a:chOff x="0" y="0"/>
          <a:chExt cx="0" cy="0"/>
        </a:xfrm>
      </p:grpSpPr>
      <p:sp>
        <p:nvSpPr>
          <p:cNvPr id="5" name="TekstSylinder 4"/>
          <p:cNvSpPr txBox="1"/>
          <p:nvPr userDrawn="1"/>
        </p:nvSpPr>
        <p:spPr>
          <a:xfrm>
            <a:off x="-95251" y="-304800"/>
            <a:ext cx="10128251" cy="277812"/>
          </a:xfrm>
          <a:prstGeom prst="rect">
            <a:avLst/>
          </a:prstGeom>
          <a:noFill/>
        </p:spPr>
        <p:txBody>
          <a:bodyPr>
            <a:spAutoFit/>
          </a:bodyPr>
          <a:lstStyle/>
          <a:p>
            <a:pPr>
              <a:defRPr/>
            </a:pPr>
            <a:r>
              <a:rPr lang="nb-NO" sz="1200" dirty="0"/>
              <a:t>Norsk mal: Tekst med kulepunkter - </a:t>
            </a:r>
            <a:r>
              <a:rPr lang="nb-NO" sz="1200" dirty="0" smtClean="0"/>
              <a:t>2 vertikale bilder</a:t>
            </a:r>
            <a:endParaRPr lang="nb-NO" sz="1200" dirty="0"/>
          </a:p>
        </p:txBody>
      </p:sp>
      <p:sp>
        <p:nvSpPr>
          <p:cNvPr id="2" name="Tittel 1"/>
          <p:cNvSpPr>
            <a:spLocks noGrp="1"/>
          </p:cNvSpPr>
          <p:nvPr>
            <p:ph type="title"/>
          </p:nvPr>
        </p:nvSpPr>
        <p:spPr>
          <a:xfrm>
            <a:off x="1198800" y="296652"/>
            <a:ext cx="7309958" cy="1143000"/>
          </a:xfrm>
        </p:spPr>
        <p:txBody>
          <a:bodyPr/>
          <a:lstStyle/>
          <a:p>
            <a:r>
              <a:rPr lang="nb-NO" smtClean="0"/>
              <a:t>Klikk for å redigere tittelstil</a:t>
            </a:r>
            <a:endParaRPr lang="nb-NO" dirty="0"/>
          </a:p>
        </p:txBody>
      </p:sp>
      <p:sp>
        <p:nvSpPr>
          <p:cNvPr id="3" name="Plassholder for innhold 2"/>
          <p:cNvSpPr>
            <a:spLocks noGrp="1"/>
          </p:cNvSpPr>
          <p:nvPr>
            <p:ph idx="1"/>
          </p:nvPr>
        </p:nvSpPr>
        <p:spPr>
          <a:xfrm>
            <a:off x="1198801" y="1592797"/>
            <a:ext cx="7309467" cy="4525963"/>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sp>
        <p:nvSpPr>
          <p:cNvPr id="9" name="Plassholder for dato 3"/>
          <p:cNvSpPr>
            <a:spLocks noGrp="1"/>
          </p:cNvSpPr>
          <p:nvPr>
            <p:ph type="dt" sz="half" idx="2"/>
          </p:nvPr>
        </p:nvSpPr>
        <p:spPr>
          <a:xfrm>
            <a:off x="10208407" y="6314400"/>
            <a:ext cx="1002146" cy="216000"/>
          </a:xfrm>
          <a:prstGeom prst="rect">
            <a:avLst/>
          </a:prstGeom>
        </p:spPr>
        <p:txBody>
          <a:bodyPr lIns="72000" rIns="0"/>
          <a:lstStyle>
            <a:lvl1pPr algn="r">
              <a:defRPr sz="800">
                <a:solidFill>
                  <a:schemeClr val="tx1"/>
                </a:solidFill>
              </a:defRPr>
            </a:lvl1pPr>
          </a:lstStyle>
          <a:p>
            <a:pPr>
              <a:defRPr/>
            </a:pPr>
            <a:endParaRPr lang="nb-NO" dirty="0"/>
          </a:p>
        </p:txBody>
      </p:sp>
      <p:sp>
        <p:nvSpPr>
          <p:cNvPr id="10" name="Plassholder for bunntekst 4"/>
          <p:cNvSpPr>
            <a:spLocks noGrp="1"/>
          </p:cNvSpPr>
          <p:nvPr>
            <p:ph type="ftr" sz="quarter" idx="3"/>
          </p:nvPr>
        </p:nvSpPr>
        <p:spPr>
          <a:xfrm>
            <a:off x="4475820" y="6314400"/>
            <a:ext cx="5688632" cy="216000"/>
          </a:xfrm>
          <a:prstGeom prst="rect">
            <a:avLst/>
          </a:prstGeom>
        </p:spPr>
        <p:txBody>
          <a:bodyPr rIns="0"/>
          <a:lstStyle>
            <a:lvl1pPr algn="r">
              <a:defRPr sz="800">
                <a:solidFill>
                  <a:schemeClr val="tx1"/>
                </a:solidFill>
              </a:defRPr>
            </a:lvl1pPr>
          </a:lstStyle>
          <a:p>
            <a:pPr>
              <a:defRPr/>
            </a:pPr>
            <a:endParaRPr lang="nb-NO" dirty="0"/>
          </a:p>
        </p:txBody>
      </p:sp>
      <p:sp>
        <p:nvSpPr>
          <p:cNvPr id="11" name="Plassholder for lysbildenummer 5"/>
          <p:cNvSpPr>
            <a:spLocks noGrp="1"/>
          </p:cNvSpPr>
          <p:nvPr>
            <p:ph type="sldNum" sz="quarter" idx="4"/>
          </p:nvPr>
        </p:nvSpPr>
        <p:spPr>
          <a:xfrm>
            <a:off x="11244985" y="6314400"/>
            <a:ext cx="503643" cy="216000"/>
          </a:xfrm>
          <a:prstGeom prst="rect">
            <a:avLst/>
          </a:prstGeom>
        </p:spPr>
        <p:txBody>
          <a:bodyPr rIns="0"/>
          <a:lstStyle>
            <a:lvl1pPr algn="r">
              <a:defRPr sz="800">
                <a:solidFill>
                  <a:schemeClr val="tx1"/>
                </a:solidFill>
              </a:defRPr>
            </a:lvl1pPr>
          </a:lstStyle>
          <a:p>
            <a:pPr>
              <a:defRPr/>
            </a:pPr>
            <a:fld id="{915A8C69-1E23-4468-AC94-010B558DD334}" type="slidenum">
              <a:rPr lang="nb-NO" smtClean="0"/>
              <a:pPr>
                <a:defRPr/>
              </a:pPr>
              <a:t>‹#›</a:t>
            </a:fld>
            <a:endParaRPr lang="nb-NO" dirty="0"/>
          </a:p>
        </p:txBody>
      </p:sp>
      <p:sp>
        <p:nvSpPr>
          <p:cNvPr id="12" name="Plassholder for bilde 7"/>
          <p:cNvSpPr>
            <a:spLocks noGrp="1"/>
          </p:cNvSpPr>
          <p:nvPr>
            <p:ph type="pic" sz="quarter" idx="13"/>
          </p:nvPr>
        </p:nvSpPr>
        <p:spPr>
          <a:xfrm>
            <a:off x="8772000" y="228"/>
            <a:ext cx="3420000" cy="3053454"/>
          </a:xfrm>
          <a:solidFill>
            <a:schemeClr val="bg1">
              <a:lumMod val="95000"/>
            </a:schemeClr>
          </a:solidFill>
          <a:ln>
            <a:noFill/>
          </a:ln>
        </p:spPr>
        <p:txBody>
          <a:bodyPr/>
          <a:lstStyle>
            <a:lvl1pPr algn="ctr">
              <a:buNone/>
              <a:defRPr sz="1000">
                <a:solidFill>
                  <a:schemeClr val="bg1">
                    <a:lumMod val="50000"/>
                  </a:schemeClr>
                </a:solidFill>
              </a:defRPr>
            </a:lvl1pPr>
          </a:lstStyle>
          <a:p>
            <a:pPr lvl="0"/>
            <a:r>
              <a:rPr lang="nb-NO" noProof="0" smtClean="0"/>
              <a:t>Klikk ikonet for å legge til et bilde</a:t>
            </a:r>
            <a:endParaRPr lang="nb-NO" noProof="0" dirty="0"/>
          </a:p>
        </p:txBody>
      </p:sp>
      <p:sp>
        <p:nvSpPr>
          <p:cNvPr id="13" name="Plassholder for bilde 7"/>
          <p:cNvSpPr>
            <a:spLocks noGrp="1"/>
          </p:cNvSpPr>
          <p:nvPr>
            <p:ph type="pic" sz="quarter" idx="14"/>
          </p:nvPr>
        </p:nvSpPr>
        <p:spPr>
          <a:xfrm>
            <a:off x="8772000" y="3059368"/>
            <a:ext cx="3420000" cy="3053454"/>
          </a:xfrm>
          <a:solidFill>
            <a:schemeClr val="bg1">
              <a:lumMod val="95000"/>
            </a:schemeClr>
          </a:solidFill>
          <a:ln>
            <a:noFill/>
          </a:ln>
        </p:spPr>
        <p:txBody>
          <a:bodyPr/>
          <a:lstStyle>
            <a:lvl1pPr algn="ctr">
              <a:buNone/>
              <a:defRPr sz="1000">
                <a:solidFill>
                  <a:schemeClr val="bg1">
                    <a:lumMod val="50000"/>
                  </a:schemeClr>
                </a:solidFill>
              </a:defRPr>
            </a:lvl1pPr>
          </a:lstStyle>
          <a:p>
            <a:pPr lvl="0"/>
            <a:r>
              <a:rPr lang="nb-NO" noProof="0" smtClean="0"/>
              <a:t>Klikk ikonet for å legge til et bilde</a:t>
            </a:r>
            <a:endParaRPr lang="nb-NO" noProof="0" dirty="0"/>
          </a:p>
        </p:txBody>
      </p:sp>
    </p:spTree>
    <p:extLst>
      <p:ext uri="{BB962C8B-B14F-4D97-AF65-F5344CB8AC3E}">
        <p14:creationId xmlns:p14="http://schemas.microsoft.com/office/powerpoint/2010/main" val="133628776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Norsk Tekst med 3 bilder">
    <p:spTree>
      <p:nvGrpSpPr>
        <p:cNvPr id="1" name=""/>
        <p:cNvGrpSpPr/>
        <p:nvPr/>
      </p:nvGrpSpPr>
      <p:grpSpPr>
        <a:xfrm>
          <a:off x="0" y="0"/>
          <a:ext cx="0" cy="0"/>
          <a:chOff x="0" y="0"/>
          <a:chExt cx="0" cy="0"/>
        </a:xfrm>
      </p:grpSpPr>
      <p:sp>
        <p:nvSpPr>
          <p:cNvPr id="7" name="TekstSylinder 6"/>
          <p:cNvSpPr txBox="1"/>
          <p:nvPr userDrawn="1"/>
        </p:nvSpPr>
        <p:spPr>
          <a:xfrm>
            <a:off x="-95251" y="-304800"/>
            <a:ext cx="10128251" cy="277812"/>
          </a:xfrm>
          <a:prstGeom prst="rect">
            <a:avLst/>
          </a:prstGeom>
          <a:noFill/>
        </p:spPr>
        <p:txBody>
          <a:bodyPr>
            <a:spAutoFit/>
          </a:bodyPr>
          <a:lstStyle/>
          <a:p>
            <a:pPr>
              <a:defRPr/>
            </a:pPr>
            <a:r>
              <a:rPr lang="nb-NO" sz="1200" dirty="0"/>
              <a:t>Norsk mal: Tekst med </a:t>
            </a:r>
            <a:r>
              <a:rPr lang="nb-NO" sz="1200" dirty="0" err="1"/>
              <a:t>kulepunkter</a:t>
            </a:r>
            <a:r>
              <a:rPr lang="nb-NO" sz="1200" dirty="0"/>
              <a:t> – 3 vertikale bilder</a:t>
            </a:r>
          </a:p>
        </p:txBody>
      </p:sp>
      <p:sp>
        <p:nvSpPr>
          <p:cNvPr id="2" name="Tittel 1"/>
          <p:cNvSpPr>
            <a:spLocks noGrp="1"/>
          </p:cNvSpPr>
          <p:nvPr>
            <p:ph type="title"/>
          </p:nvPr>
        </p:nvSpPr>
        <p:spPr>
          <a:xfrm>
            <a:off x="1198800" y="296652"/>
            <a:ext cx="7308000" cy="1143000"/>
          </a:xfrm>
        </p:spPr>
        <p:txBody>
          <a:bodyPr/>
          <a:lstStyle/>
          <a:p>
            <a:r>
              <a:rPr lang="nb-NO" smtClean="0"/>
              <a:t>Klikk for å redigere tittelstil</a:t>
            </a:r>
            <a:endParaRPr lang="nb-NO" dirty="0"/>
          </a:p>
        </p:txBody>
      </p:sp>
      <p:sp>
        <p:nvSpPr>
          <p:cNvPr id="3" name="Plassholder for innhold 2"/>
          <p:cNvSpPr>
            <a:spLocks noGrp="1"/>
          </p:cNvSpPr>
          <p:nvPr>
            <p:ph idx="1"/>
          </p:nvPr>
        </p:nvSpPr>
        <p:spPr>
          <a:xfrm>
            <a:off x="1198800" y="1592797"/>
            <a:ext cx="7308000" cy="4525963"/>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sp>
        <p:nvSpPr>
          <p:cNvPr id="8" name="Plassholder for bilde 7"/>
          <p:cNvSpPr>
            <a:spLocks noGrp="1"/>
          </p:cNvSpPr>
          <p:nvPr>
            <p:ph type="pic" sz="quarter" idx="13"/>
          </p:nvPr>
        </p:nvSpPr>
        <p:spPr>
          <a:xfrm>
            <a:off x="8772000" y="228"/>
            <a:ext cx="3420000" cy="2052000"/>
          </a:xfrm>
          <a:solidFill>
            <a:schemeClr val="bg1">
              <a:lumMod val="95000"/>
            </a:schemeClr>
          </a:solidFill>
          <a:ln>
            <a:noFill/>
          </a:ln>
        </p:spPr>
        <p:txBody>
          <a:bodyPr/>
          <a:lstStyle>
            <a:lvl1pPr algn="ctr">
              <a:buNone/>
              <a:defRPr sz="1000">
                <a:solidFill>
                  <a:schemeClr val="bg1">
                    <a:lumMod val="50000"/>
                  </a:schemeClr>
                </a:solidFill>
              </a:defRPr>
            </a:lvl1pPr>
          </a:lstStyle>
          <a:p>
            <a:pPr lvl="0"/>
            <a:r>
              <a:rPr lang="nb-NO" noProof="0" smtClean="0"/>
              <a:t>Klikk ikonet for å legge til et bilde</a:t>
            </a:r>
            <a:endParaRPr lang="nb-NO" noProof="0" dirty="0"/>
          </a:p>
        </p:txBody>
      </p:sp>
      <p:sp>
        <p:nvSpPr>
          <p:cNvPr id="9" name="Plassholder for bilde 7"/>
          <p:cNvSpPr>
            <a:spLocks noGrp="1"/>
          </p:cNvSpPr>
          <p:nvPr>
            <p:ph type="pic" sz="quarter" idx="14"/>
          </p:nvPr>
        </p:nvSpPr>
        <p:spPr>
          <a:xfrm>
            <a:off x="8772000" y="2039935"/>
            <a:ext cx="3420000" cy="2052000"/>
          </a:xfrm>
          <a:solidFill>
            <a:schemeClr val="bg1">
              <a:lumMod val="95000"/>
            </a:schemeClr>
          </a:solidFill>
          <a:ln>
            <a:noFill/>
          </a:ln>
        </p:spPr>
        <p:txBody>
          <a:bodyPr/>
          <a:lstStyle>
            <a:lvl1pPr algn="ctr">
              <a:buNone/>
              <a:defRPr sz="1000">
                <a:solidFill>
                  <a:schemeClr val="bg1">
                    <a:lumMod val="50000"/>
                  </a:schemeClr>
                </a:solidFill>
              </a:defRPr>
            </a:lvl1pPr>
          </a:lstStyle>
          <a:p>
            <a:pPr lvl="0"/>
            <a:r>
              <a:rPr lang="nb-NO" noProof="0" smtClean="0"/>
              <a:t>Klikk ikonet for å legge til et bilde</a:t>
            </a:r>
            <a:endParaRPr lang="nb-NO" noProof="0" dirty="0"/>
          </a:p>
        </p:txBody>
      </p:sp>
      <p:sp>
        <p:nvSpPr>
          <p:cNvPr id="10" name="Plassholder for bilde 7"/>
          <p:cNvSpPr>
            <a:spLocks noGrp="1"/>
          </p:cNvSpPr>
          <p:nvPr>
            <p:ph type="pic" sz="quarter" idx="15"/>
          </p:nvPr>
        </p:nvSpPr>
        <p:spPr>
          <a:xfrm>
            <a:off x="8772000" y="4077300"/>
            <a:ext cx="3420000" cy="2052000"/>
          </a:xfrm>
          <a:solidFill>
            <a:schemeClr val="bg1">
              <a:lumMod val="95000"/>
            </a:schemeClr>
          </a:solidFill>
          <a:ln>
            <a:noFill/>
          </a:ln>
        </p:spPr>
        <p:txBody>
          <a:bodyPr/>
          <a:lstStyle>
            <a:lvl1pPr algn="ctr">
              <a:buNone/>
              <a:defRPr sz="1000">
                <a:solidFill>
                  <a:schemeClr val="bg1">
                    <a:lumMod val="50000"/>
                  </a:schemeClr>
                </a:solidFill>
              </a:defRPr>
            </a:lvl1pPr>
          </a:lstStyle>
          <a:p>
            <a:pPr lvl="0"/>
            <a:r>
              <a:rPr lang="nb-NO" noProof="0" smtClean="0"/>
              <a:t>Klikk ikonet for å legge til et bilde</a:t>
            </a:r>
            <a:endParaRPr lang="nb-NO" noProof="0" dirty="0" smtClean="0"/>
          </a:p>
        </p:txBody>
      </p:sp>
      <p:sp>
        <p:nvSpPr>
          <p:cNvPr id="14" name="TekstSylinder 13"/>
          <p:cNvSpPr txBox="1"/>
          <p:nvPr userDrawn="1"/>
        </p:nvSpPr>
        <p:spPr>
          <a:xfrm>
            <a:off x="-3073400" y="5299076"/>
            <a:ext cx="2688167" cy="646331"/>
          </a:xfrm>
          <a:prstGeom prst="rect">
            <a:avLst/>
          </a:prstGeom>
          <a:noFill/>
        </p:spPr>
        <p:txBody>
          <a:bodyPr>
            <a:spAutoFit/>
          </a:bodyPr>
          <a:lstStyle/>
          <a:p>
            <a:pPr>
              <a:defRPr/>
            </a:pPr>
            <a:r>
              <a:rPr lang="nb-NO" sz="1200" b="1" dirty="0"/>
              <a:t>Tips  bilde:</a:t>
            </a:r>
          </a:p>
          <a:p>
            <a:pPr>
              <a:defRPr/>
            </a:pPr>
            <a:r>
              <a:rPr lang="nb-NO" sz="1200" dirty="0"/>
              <a:t>For best oppløsning </a:t>
            </a:r>
            <a:r>
              <a:rPr lang="nb-NO" sz="1200" dirty="0" smtClean="0"/>
              <a:t>anbefales </a:t>
            </a:r>
            <a:r>
              <a:rPr lang="nb-NO" sz="1200" dirty="0" err="1"/>
              <a:t>j</a:t>
            </a:r>
            <a:r>
              <a:rPr lang="nb-NO" sz="1200" dirty="0" err="1" smtClean="0"/>
              <a:t>pg</a:t>
            </a:r>
            <a:r>
              <a:rPr lang="nb-NO" sz="1200" dirty="0" smtClean="0"/>
              <a:t> </a:t>
            </a:r>
            <a:r>
              <a:rPr lang="nb-NO" sz="1200" dirty="0"/>
              <a:t>og </a:t>
            </a:r>
            <a:r>
              <a:rPr lang="nb-NO" sz="1200" dirty="0" err="1" smtClean="0"/>
              <a:t>png-format</a:t>
            </a:r>
            <a:r>
              <a:rPr lang="nb-NO" sz="1200" dirty="0" smtClean="0"/>
              <a:t>.</a:t>
            </a:r>
            <a:endParaRPr lang="nb-NO" sz="1200" dirty="0"/>
          </a:p>
        </p:txBody>
      </p:sp>
      <p:sp>
        <p:nvSpPr>
          <p:cNvPr id="12" name="Plassholder for dato 3"/>
          <p:cNvSpPr>
            <a:spLocks noGrp="1"/>
          </p:cNvSpPr>
          <p:nvPr>
            <p:ph type="dt" sz="half" idx="2"/>
          </p:nvPr>
        </p:nvSpPr>
        <p:spPr>
          <a:xfrm>
            <a:off x="10208407" y="6314400"/>
            <a:ext cx="1002146" cy="216000"/>
          </a:xfrm>
          <a:prstGeom prst="rect">
            <a:avLst/>
          </a:prstGeom>
        </p:spPr>
        <p:txBody>
          <a:bodyPr lIns="72000" rIns="0"/>
          <a:lstStyle>
            <a:lvl1pPr algn="r">
              <a:defRPr sz="800">
                <a:solidFill>
                  <a:schemeClr val="tx1"/>
                </a:solidFill>
              </a:defRPr>
            </a:lvl1pPr>
          </a:lstStyle>
          <a:p>
            <a:pPr>
              <a:defRPr/>
            </a:pPr>
            <a:fld id="{DA2BD35D-A3E1-4509-A475-9B35C4AA3138}" type="datetime4">
              <a:rPr lang="nb-NO" smtClean="0"/>
              <a:t>18. oktober 2016</a:t>
            </a:fld>
            <a:endParaRPr lang="nb-NO" dirty="0"/>
          </a:p>
        </p:txBody>
      </p:sp>
      <p:sp>
        <p:nvSpPr>
          <p:cNvPr id="13" name="Plassholder for bunntekst 4"/>
          <p:cNvSpPr>
            <a:spLocks noGrp="1"/>
          </p:cNvSpPr>
          <p:nvPr>
            <p:ph type="ftr" sz="quarter" idx="3"/>
          </p:nvPr>
        </p:nvSpPr>
        <p:spPr>
          <a:xfrm>
            <a:off x="4475820" y="6314400"/>
            <a:ext cx="5688632" cy="216000"/>
          </a:xfrm>
          <a:prstGeom prst="rect">
            <a:avLst/>
          </a:prstGeom>
        </p:spPr>
        <p:txBody>
          <a:bodyPr rIns="0"/>
          <a:lstStyle>
            <a:lvl1pPr algn="r">
              <a:defRPr sz="800">
                <a:solidFill>
                  <a:schemeClr val="tx1"/>
                </a:solidFill>
              </a:defRPr>
            </a:lvl1pPr>
          </a:lstStyle>
          <a:p>
            <a:pPr>
              <a:defRPr/>
            </a:pPr>
            <a:r>
              <a:rPr lang="nb-NO" dirty="0" smtClean="0"/>
              <a:t>Tittel på presentasjonen</a:t>
            </a:r>
            <a:endParaRPr lang="nb-NO" dirty="0"/>
          </a:p>
        </p:txBody>
      </p:sp>
      <p:sp>
        <p:nvSpPr>
          <p:cNvPr id="18" name="Plassholder for lysbildenummer 5"/>
          <p:cNvSpPr>
            <a:spLocks noGrp="1"/>
          </p:cNvSpPr>
          <p:nvPr>
            <p:ph type="sldNum" sz="quarter" idx="4"/>
          </p:nvPr>
        </p:nvSpPr>
        <p:spPr>
          <a:xfrm>
            <a:off x="11244985" y="6314400"/>
            <a:ext cx="503643" cy="216000"/>
          </a:xfrm>
          <a:prstGeom prst="rect">
            <a:avLst/>
          </a:prstGeom>
        </p:spPr>
        <p:txBody>
          <a:bodyPr rIns="0"/>
          <a:lstStyle>
            <a:lvl1pPr algn="r">
              <a:defRPr sz="800">
                <a:solidFill>
                  <a:schemeClr val="tx1"/>
                </a:solidFill>
              </a:defRPr>
            </a:lvl1pPr>
          </a:lstStyle>
          <a:p>
            <a:pPr>
              <a:defRPr/>
            </a:pPr>
            <a:fld id="{915A8C69-1E23-4468-AC94-010B558DD334}" type="slidenum">
              <a:rPr lang="nb-NO" smtClean="0"/>
              <a:pPr>
                <a:defRPr/>
              </a:pPr>
              <a:t>‹#›</a:t>
            </a:fld>
            <a:endParaRPr lang="nb-NO" dirty="0"/>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Norsk Tekst med 4 bilder">
    <p:spTree>
      <p:nvGrpSpPr>
        <p:cNvPr id="1" name=""/>
        <p:cNvGrpSpPr/>
        <p:nvPr/>
      </p:nvGrpSpPr>
      <p:grpSpPr>
        <a:xfrm>
          <a:off x="0" y="0"/>
          <a:ext cx="0" cy="0"/>
          <a:chOff x="0" y="0"/>
          <a:chExt cx="0" cy="0"/>
        </a:xfrm>
      </p:grpSpPr>
      <p:sp>
        <p:nvSpPr>
          <p:cNvPr id="7" name="TekstSylinder 6"/>
          <p:cNvSpPr txBox="1"/>
          <p:nvPr userDrawn="1"/>
        </p:nvSpPr>
        <p:spPr>
          <a:xfrm>
            <a:off x="-95251" y="-304800"/>
            <a:ext cx="10128251" cy="277812"/>
          </a:xfrm>
          <a:prstGeom prst="rect">
            <a:avLst/>
          </a:prstGeom>
          <a:noFill/>
        </p:spPr>
        <p:txBody>
          <a:bodyPr>
            <a:spAutoFit/>
          </a:bodyPr>
          <a:lstStyle/>
          <a:p>
            <a:pPr>
              <a:defRPr/>
            </a:pPr>
            <a:r>
              <a:rPr lang="nb-NO" sz="1200" dirty="0"/>
              <a:t>Norsk mal: Tekst med </a:t>
            </a:r>
            <a:r>
              <a:rPr lang="nb-NO" sz="1200" dirty="0" err="1"/>
              <a:t>kulepunkter</a:t>
            </a:r>
            <a:r>
              <a:rPr lang="nb-NO" sz="1200" dirty="0"/>
              <a:t> – </a:t>
            </a:r>
            <a:r>
              <a:rPr lang="nb-NO" sz="1200" dirty="0" smtClean="0"/>
              <a:t>4 </a:t>
            </a:r>
            <a:r>
              <a:rPr lang="nb-NO" sz="1200" dirty="0"/>
              <a:t>vertikale bilder</a:t>
            </a:r>
          </a:p>
        </p:txBody>
      </p:sp>
      <p:sp>
        <p:nvSpPr>
          <p:cNvPr id="2" name="Tittel 1"/>
          <p:cNvSpPr>
            <a:spLocks noGrp="1"/>
          </p:cNvSpPr>
          <p:nvPr>
            <p:ph type="title"/>
          </p:nvPr>
        </p:nvSpPr>
        <p:spPr>
          <a:xfrm>
            <a:off x="1198800" y="296652"/>
            <a:ext cx="7308000" cy="1143000"/>
          </a:xfrm>
        </p:spPr>
        <p:txBody>
          <a:bodyPr/>
          <a:lstStyle/>
          <a:p>
            <a:r>
              <a:rPr lang="nb-NO" smtClean="0"/>
              <a:t>Klikk for å redigere tittelstil</a:t>
            </a:r>
            <a:endParaRPr lang="nb-NO" dirty="0"/>
          </a:p>
        </p:txBody>
      </p:sp>
      <p:sp>
        <p:nvSpPr>
          <p:cNvPr id="3" name="Plassholder for innhold 2"/>
          <p:cNvSpPr>
            <a:spLocks noGrp="1"/>
          </p:cNvSpPr>
          <p:nvPr>
            <p:ph idx="1"/>
          </p:nvPr>
        </p:nvSpPr>
        <p:spPr>
          <a:xfrm>
            <a:off x="1198800" y="1592797"/>
            <a:ext cx="7308000" cy="4525963"/>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sp>
        <p:nvSpPr>
          <p:cNvPr id="8" name="Plassholder for bilde 7"/>
          <p:cNvSpPr>
            <a:spLocks noGrp="1"/>
          </p:cNvSpPr>
          <p:nvPr>
            <p:ph type="pic" sz="quarter" idx="13"/>
          </p:nvPr>
        </p:nvSpPr>
        <p:spPr>
          <a:xfrm>
            <a:off x="8770570" y="0"/>
            <a:ext cx="3420000" cy="1548000"/>
          </a:xfrm>
          <a:solidFill>
            <a:schemeClr val="bg1">
              <a:lumMod val="95000"/>
            </a:schemeClr>
          </a:solidFill>
          <a:ln>
            <a:noFill/>
          </a:ln>
        </p:spPr>
        <p:txBody>
          <a:bodyPr/>
          <a:lstStyle>
            <a:lvl1pPr algn="ctr">
              <a:buNone/>
              <a:defRPr sz="1000">
                <a:solidFill>
                  <a:schemeClr val="bg1">
                    <a:lumMod val="50000"/>
                  </a:schemeClr>
                </a:solidFill>
              </a:defRPr>
            </a:lvl1pPr>
          </a:lstStyle>
          <a:p>
            <a:pPr lvl="0"/>
            <a:r>
              <a:rPr lang="nb-NO" noProof="0" smtClean="0"/>
              <a:t>Klikk ikonet for å legge til et bilde</a:t>
            </a:r>
            <a:endParaRPr lang="nb-NO" noProof="0" dirty="0"/>
          </a:p>
        </p:txBody>
      </p:sp>
      <p:sp>
        <p:nvSpPr>
          <p:cNvPr id="9" name="Plassholder for bilde 7"/>
          <p:cNvSpPr>
            <a:spLocks noGrp="1"/>
          </p:cNvSpPr>
          <p:nvPr>
            <p:ph type="pic" sz="quarter" idx="14"/>
          </p:nvPr>
        </p:nvSpPr>
        <p:spPr>
          <a:xfrm>
            <a:off x="8770570" y="1556792"/>
            <a:ext cx="3420000" cy="1512000"/>
          </a:xfrm>
          <a:solidFill>
            <a:schemeClr val="bg1">
              <a:lumMod val="95000"/>
            </a:schemeClr>
          </a:solidFill>
          <a:ln>
            <a:noFill/>
          </a:ln>
        </p:spPr>
        <p:txBody>
          <a:bodyPr/>
          <a:lstStyle>
            <a:lvl1pPr algn="ctr">
              <a:buNone/>
              <a:defRPr sz="1000">
                <a:solidFill>
                  <a:schemeClr val="bg1">
                    <a:lumMod val="50000"/>
                  </a:schemeClr>
                </a:solidFill>
              </a:defRPr>
            </a:lvl1pPr>
          </a:lstStyle>
          <a:p>
            <a:pPr lvl="0"/>
            <a:r>
              <a:rPr lang="nb-NO" noProof="0" smtClean="0"/>
              <a:t>Klikk ikonet for å legge til et bilde</a:t>
            </a:r>
            <a:endParaRPr lang="nb-NO" noProof="0" dirty="0"/>
          </a:p>
        </p:txBody>
      </p:sp>
      <p:sp>
        <p:nvSpPr>
          <p:cNvPr id="10" name="Plassholder for bilde 7"/>
          <p:cNvSpPr>
            <a:spLocks noGrp="1"/>
          </p:cNvSpPr>
          <p:nvPr>
            <p:ph type="pic" sz="quarter" idx="15"/>
          </p:nvPr>
        </p:nvSpPr>
        <p:spPr>
          <a:xfrm>
            <a:off x="8770570" y="3068960"/>
            <a:ext cx="3420000" cy="1548000"/>
          </a:xfrm>
          <a:solidFill>
            <a:schemeClr val="bg1">
              <a:lumMod val="95000"/>
            </a:schemeClr>
          </a:solidFill>
          <a:ln>
            <a:noFill/>
          </a:ln>
        </p:spPr>
        <p:txBody>
          <a:bodyPr/>
          <a:lstStyle>
            <a:lvl1pPr algn="ctr">
              <a:buNone/>
              <a:defRPr sz="1000">
                <a:solidFill>
                  <a:schemeClr val="bg1">
                    <a:lumMod val="50000"/>
                  </a:schemeClr>
                </a:solidFill>
              </a:defRPr>
            </a:lvl1pPr>
          </a:lstStyle>
          <a:p>
            <a:pPr lvl="0"/>
            <a:r>
              <a:rPr lang="nb-NO" noProof="0" smtClean="0"/>
              <a:t>Klikk ikonet for å legge til et bilde</a:t>
            </a:r>
            <a:endParaRPr lang="nb-NO" noProof="0" dirty="0"/>
          </a:p>
        </p:txBody>
      </p:sp>
      <p:sp>
        <p:nvSpPr>
          <p:cNvPr id="14" name="Plassholder for bilde 7"/>
          <p:cNvSpPr>
            <a:spLocks noGrp="1"/>
          </p:cNvSpPr>
          <p:nvPr>
            <p:ph type="pic" sz="quarter" idx="19"/>
          </p:nvPr>
        </p:nvSpPr>
        <p:spPr>
          <a:xfrm>
            <a:off x="8770570" y="4606760"/>
            <a:ext cx="3420000" cy="1512000"/>
          </a:xfrm>
          <a:solidFill>
            <a:schemeClr val="bg1">
              <a:lumMod val="95000"/>
            </a:schemeClr>
          </a:solidFill>
          <a:ln>
            <a:noFill/>
          </a:ln>
        </p:spPr>
        <p:txBody>
          <a:bodyPr/>
          <a:lstStyle>
            <a:lvl1pPr algn="ctr">
              <a:buNone/>
              <a:defRPr sz="1000">
                <a:solidFill>
                  <a:schemeClr val="bg1">
                    <a:lumMod val="50000"/>
                  </a:schemeClr>
                </a:solidFill>
              </a:defRPr>
            </a:lvl1pPr>
          </a:lstStyle>
          <a:p>
            <a:pPr lvl="0"/>
            <a:r>
              <a:rPr lang="nb-NO" noProof="0" smtClean="0"/>
              <a:t>Klikk ikonet for å legge til et bilde</a:t>
            </a:r>
            <a:endParaRPr lang="nb-NO" noProof="0" dirty="0"/>
          </a:p>
        </p:txBody>
      </p:sp>
      <p:sp>
        <p:nvSpPr>
          <p:cNvPr id="15" name="TekstSylinder 14"/>
          <p:cNvSpPr txBox="1"/>
          <p:nvPr userDrawn="1"/>
        </p:nvSpPr>
        <p:spPr>
          <a:xfrm>
            <a:off x="-3073400" y="5299076"/>
            <a:ext cx="2688167" cy="646331"/>
          </a:xfrm>
          <a:prstGeom prst="rect">
            <a:avLst/>
          </a:prstGeom>
          <a:noFill/>
        </p:spPr>
        <p:txBody>
          <a:bodyPr>
            <a:spAutoFit/>
          </a:bodyPr>
          <a:lstStyle/>
          <a:p>
            <a:pPr>
              <a:defRPr/>
            </a:pPr>
            <a:r>
              <a:rPr lang="nb-NO" sz="1200" b="1" dirty="0"/>
              <a:t>Tips  bilde:</a:t>
            </a:r>
          </a:p>
          <a:p>
            <a:pPr>
              <a:defRPr/>
            </a:pPr>
            <a:r>
              <a:rPr lang="nb-NO" sz="1200" dirty="0"/>
              <a:t>For best oppløsning </a:t>
            </a:r>
            <a:r>
              <a:rPr lang="nb-NO" sz="1200" dirty="0" smtClean="0"/>
              <a:t>anbefales </a:t>
            </a:r>
            <a:r>
              <a:rPr lang="nb-NO" sz="1200" dirty="0" err="1"/>
              <a:t>j</a:t>
            </a:r>
            <a:r>
              <a:rPr lang="nb-NO" sz="1200" dirty="0" err="1" smtClean="0"/>
              <a:t>pg</a:t>
            </a:r>
            <a:r>
              <a:rPr lang="nb-NO" sz="1200" dirty="0" smtClean="0"/>
              <a:t> </a:t>
            </a:r>
            <a:r>
              <a:rPr lang="nb-NO" sz="1200" dirty="0"/>
              <a:t>og </a:t>
            </a:r>
            <a:r>
              <a:rPr lang="nb-NO" sz="1200" dirty="0" err="1" smtClean="0"/>
              <a:t>png-format</a:t>
            </a:r>
            <a:r>
              <a:rPr lang="nb-NO" sz="1200" dirty="0" smtClean="0"/>
              <a:t>.</a:t>
            </a:r>
            <a:endParaRPr lang="nb-NO" sz="1200" dirty="0"/>
          </a:p>
        </p:txBody>
      </p:sp>
      <p:sp>
        <p:nvSpPr>
          <p:cNvPr id="13" name="Plassholder for dato 3"/>
          <p:cNvSpPr>
            <a:spLocks noGrp="1"/>
          </p:cNvSpPr>
          <p:nvPr>
            <p:ph type="dt" sz="half" idx="2"/>
          </p:nvPr>
        </p:nvSpPr>
        <p:spPr>
          <a:xfrm>
            <a:off x="10208407" y="6314400"/>
            <a:ext cx="1002146" cy="216000"/>
          </a:xfrm>
          <a:prstGeom prst="rect">
            <a:avLst/>
          </a:prstGeom>
        </p:spPr>
        <p:txBody>
          <a:bodyPr lIns="72000" rIns="0"/>
          <a:lstStyle>
            <a:lvl1pPr algn="r">
              <a:defRPr sz="800">
                <a:solidFill>
                  <a:schemeClr val="tx1"/>
                </a:solidFill>
              </a:defRPr>
            </a:lvl1pPr>
          </a:lstStyle>
          <a:p>
            <a:pPr>
              <a:defRPr/>
            </a:pPr>
            <a:fld id="{DA2BD35D-A3E1-4509-A475-9B35C4AA3138}" type="datetime4">
              <a:rPr lang="nb-NO" smtClean="0"/>
              <a:t>18. oktober 2016</a:t>
            </a:fld>
            <a:endParaRPr lang="nb-NO" dirty="0"/>
          </a:p>
        </p:txBody>
      </p:sp>
      <p:sp>
        <p:nvSpPr>
          <p:cNvPr id="19" name="Plassholder for bunntekst 4"/>
          <p:cNvSpPr>
            <a:spLocks noGrp="1"/>
          </p:cNvSpPr>
          <p:nvPr>
            <p:ph type="ftr" sz="quarter" idx="3"/>
          </p:nvPr>
        </p:nvSpPr>
        <p:spPr>
          <a:xfrm>
            <a:off x="4475820" y="6314400"/>
            <a:ext cx="5688632" cy="216000"/>
          </a:xfrm>
          <a:prstGeom prst="rect">
            <a:avLst/>
          </a:prstGeom>
        </p:spPr>
        <p:txBody>
          <a:bodyPr rIns="0"/>
          <a:lstStyle>
            <a:lvl1pPr algn="r">
              <a:defRPr sz="800">
                <a:solidFill>
                  <a:schemeClr val="tx1"/>
                </a:solidFill>
              </a:defRPr>
            </a:lvl1pPr>
          </a:lstStyle>
          <a:p>
            <a:pPr>
              <a:defRPr/>
            </a:pPr>
            <a:r>
              <a:rPr lang="nb-NO" dirty="0" smtClean="0"/>
              <a:t>Tittel på presentasjonen</a:t>
            </a:r>
            <a:endParaRPr lang="nb-NO" dirty="0"/>
          </a:p>
        </p:txBody>
      </p:sp>
      <p:sp>
        <p:nvSpPr>
          <p:cNvPr id="20" name="Plassholder for lysbildenummer 5"/>
          <p:cNvSpPr>
            <a:spLocks noGrp="1"/>
          </p:cNvSpPr>
          <p:nvPr>
            <p:ph type="sldNum" sz="quarter" idx="4"/>
          </p:nvPr>
        </p:nvSpPr>
        <p:spPr>
          <a:xfrm>
            <a:off x="11244985" y="6314400"/>
            <a:ext cx="503643" cy="216000"/>
          </a:xfrm>
          <a:prstGeom prst="rect">
            <a:avLst/>
          </a:prstGeom>
        </p:spPr>
        <p:txBody>
          <a:bodyPr rIns="0"/>
          <a:lstStyle>
            <a:lvl1pPr algn="r">
              <a:defRPr sz="800">
                <a:solidFill>
                  <a:schemeClr val="tx1"/>
                </a:solidFill>
              </a:defRPr>
            </a:lvl1pPr>
          </a:lstStyle>
          <a:p>
            <a:pPr>
              <a:defRPr/>
            </a:pPr>
            <a:fld id="{915A8C69-1E23-4468-AC94-010B558DD334}" type="slidenum">
              <a:rPr lang="nb-NO" smtClean="0"/>
              <a:pPr>
                <a:defRPr/>
              </a:pPr>
              <a:t>‹#›</a:t>
            </a:fld>
            <a:endParaRPr lang="nb-NO" dirty="0"/>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Norsk Tekst med liggende bilde">
    <p:spTree>
      <p:nvGrpSpPr>
        <p:cNvPr id="1" name=""/>
        <p:cNvGrpSpPr/>
        <p:nvPr/>
      </p:nvGrpSpPr>
      <p:grpSpPr>
        <a:xfrm>
          <a:off x="0" y="0"/>
          <a:ext cx="0" cy="0"/>
          <a:chOff x="0" y="0"/>
          <a:chExt cx="0" cy="0"/>
        </a:xfrm>
      </p:grpSpPr>
      <p:sp>
        <p:nvSpPr>
          <p:cNvPr id="5" name="TekstSylinder 4"/>
          <p:cNvSpPr txBox="1"/>
          <p:nvPr userDrawn="1"/>
        </p:nvSpPr>
        <p:spPr>
          <a:xfrm>
            <a:off x="-95251" y="-304800"/>
            <a:ext cx="10128251" cy="277812"/>
          </a:xfrm>
          <a:prstGeom prst="rect">
            <a:avLst/>
          </a:prstGeom>
          <a:noFill/>
        </p:spPr>
        <p:txBody>
          <a:bodyPr>
            <a:spAutoFit/>
          </a:bodyPr>
          <a:lstStyle/>
          <a:p>
            <a:pPr>
              <a:defRPr/>
            </a:pPr>
            <a:r>
              <a:rPr lang="nb-NO" sz="1200" dirty="0"/>
              <a:t>Norsk mal: Tekst med liggende bilde</a:t>
            </a:r>
          </a:p>
        </p:txBody>
      </p:sp>
      <p:sp>
        <p:nvSpPr>
          <p:cNvPr id="2" name="Tittel 1"/>
          <p:cNvSpPr>
            <a:spLocks noGrp="1"/>
          </p:cNvSpPr>
          <p:nvPr>
            <p:ph type="title"/>
          </p:nvPr>
        </p:nvSpPr>
        <p:spPr>
          <a:xfrm>
            <a:off x="1198800" y="296652"/>
            <a:ext cx="9792000" cy="1143000"/>
          </a:xfrm>
        </p:spPr>
        <p:txBody>
          <a:bodyPr/>
          <a:lstStyle/>
          <a:p>
            <a:r>
              <a:rPr lang="nb-NO" noProof="0" smtClean="0"/>
              <a:t>Klikk for å redigere tittelstil</a:t>
            </a:r>
            <a:endParaRPr lang="nb-NO" dirty="0"/>
          </a:p>
        </p:txBody>
      </p:sp>
      <p:sp>
        <p:nvSpPr>
          <p:cNvPr id="3" name="Plassholder for innhold 2"/>
          <p:cNvSpPr>
            <a:spLocks noGrp="1"/>
          </p:cNvSpPr>
          <p:nvPr>
            <p:ph idx="1"/>
          </p:nvPr>
        </p:nvSpPr>
        <p:spPr>
          <a:xfrm>
            <a:off x="1198800" y="1592798"/>
            <a:ext cx="9792000" cy="2340258"/>
          </a:xfrm>
        </p:spPr>
        <p:txBody>
          <a:bodyPr/>
          <a:lstStyle/>
          <a:p>
            <a:pPr lvl="0"/>
            <a:r>
              <a:rPr lang="nb-NO" smtClean="0"/>
              <a:t>Klikk for å redigere tekststiler i malen</a:t>
            </a:r>
          </a:p>
          <a:p>
            <a:pPr lvl="1"/>
            <a:r>
              <a:rPr lang="nb-NO" smtClean="0"/>
              <a:t>Andre nivå</a:t>
            </a:r>
          </a:p>
          <a:p>
            <a:pPr lvl="2"/>
            <a:r>
              <a:rPr lang="nb-NO" smtClean="0"/>
              <a:t>Tredje nivå</a:t>
            </a:r>
          </a:p>
        </p:txBody>
      </p:sp>
      <p:sp>
        <p:nvSpPr>
          <p:cNvPr id="8" name="Plassholder for bilde 7"/>
          <p:cNvSpPr>
            <a:spLocks noGrp="1"/>
          </p:cNvSpPr>
          <p:nvPr>
            <p:ph type="pic" sz="quarter" idx="13"/>
          </p:nvPr>
        </p:nvSpPr>
        <p:spPr>
          <a:xfrm>
            <a:off x="-1430" y="3967520"/>
            <a:ext cx="12192000" cy="2151240"/>
          </a:xfrm>
          <a:solidFill>
            <a:schemeClr val="bg1">
              <a:lumMod val="95000"/>
            </a:schemeClr>
          </a:solidFill>
          <a:ln>
            <a:noFill/>
          </a:ln>
        </p:spPr>
        <p:txBody>
          <a:bodyPr/>
          <a:lstStyle>
            <a:lvl1pPr algn="ctr">
              <a:buNone/>
              <a:defRPr sz="1000">
                <a:solidFill>
                  <a:schemeClr val="bg1">
                    <a:lumMod val="50000"/>
                  </a:schemeClr>
                </a:solidFill>
              </a:defRPr>
            </a:lvl1pPr>
          </a:lstStyle>
          <a:p>
            <a:pPr lvl="0"/>
            <a:r>
              <a:rPr lang="nb-NO" noProof="0" smtClean="0"/>
              <a:t>Klikk ikonet for å legge til et bilde</a:t>
            </a:r>
            <a:endParaRPr lang="nb-NO" noProof="0" dirty="0" smtClean="0"/>
          </a:p>
        </p:txBody>
      </p:sp>
      <p:sp>
        <p:nvSpPr>
          <p:cNvPr id="9" name="Plassholder for dato 3"/>
          <p:cNvSpPr>
            <a:spLocks noGrp="1"/>
          </p:cNvSpPr>
          <p:nvPr>
            <p:ph type="dt" sz="half" idx="2"/>
          </p:nvPr>
        </p:nvSpPr>
        <p:spPr>
          <a:xfrm>
            <a:off x="10208407" y="6314400"/>
            <a:ext cx="1002146" cy="216000"/>
          </a:xfrm>
          <a:prstGeom prst="rect">
            <a:avLst/>
          </a:prstGeom>
        </p:spPr>
        <p:txBody>
          <a:bodyPr lIns="72000" rIns="0"/>
          <a:lstStyle>
            <a:lvl1pPr algn="r">
              <a:defRPr sz="800">
                <a:solidFill>
                  <a:schemeClr val="tx1"/>
                </a:solidFill>
              </a:defRPr>
            </a:lvl1pPr>
          </a:lstStyle>
          <a:p>
            <a:pPr>
              <a:defRPr/>
            </a:pPr>
            <a:fld id="{DA2BD35D-A3E1-4509-A475-9B35C4AA3138}" type="datetime4">
              <a:rPr lang="nb-NO" smtClean="0"/>
              <a:t>18. oktober 2016</a:t>
            </a:fld>
            <a:endParaRPr lang="nb-NO" dirty="0"/>
          </a:p>
        </p:txBody>
      </p:sp>
      <p:sp>
        <p:nvSpPr>
          <p:cNvPr id="10" name="Plassholder for bunntekst 4"/>
          <p:cNvSpPr>
            <a:spLocks noGrp="1"/>
          </p:cNvSpPr>
          <p:nvPr>
            <p:ph type="ftr" sz="quarter" idx="3"/>
          </p:nvPr>
        </p:nvSpPr>
        <p:spPr>
          <a:xfrm>
            <a:off x="4475820" y="6314400"/>
            <a:ext cx="5688632" cy="216000"/>
          </a:xfrm>
          <a:prstGeom prst="rect">
            <a:avLst/>
          </a:prstGeom>
        </p:spPr>
        <p:txBody>
          <a:bodyPr rIns="0"/>
          <a:lstStyle>
            <a:lvl1pPr algn="r">
              <a:defRPr sz="800">
                <a:solidFill>
                  <a:schemeClr val="tx1"/>
                </a:solidFill>
              </a:defRPr>
            </a:lvl1pPr>
          </a:lstStyle>
          <a:p>
            <a:pPr>
              <a:defRPr/>
            </a:pPr>
            <a:r>
              <a:rPr lang="nb-NO" dirty="0" smtClean="0"/>
              <a:t>Tittel på presentasjonen</a:t>
            </a:r>
            <a:endParaRPr lang="nb-NO" dirty="0"/>
          </a:p>
        </p:txBody>
      </p:sp>
      <p:sp>
        <p:nvSpPr>
          <p:cNvPr id="11" name="Plassholder for lysbildenummer 5"/>
          <p:cNvSpPr>
            <a:spLocks noGrp="1"/>
          </p:cNvSpPr>
          <p:nvPr>
            <p:ph type="sldNum" sz="quarter" idx="4"/>
          </p:nvPr>
        </p:nvSpPr>
        <p:spPr>
          <a:xfrm>
            <a:off x="11244985" y="6314400"/>
            <a:ext cx="503643" cy="216000"/>
          </a:xfrm>
          <a:prstGeom prst="rect">
            <a:avLst/>
          </a:prstGeom>
        </p:spPr>
        <p:txBody>
          <a:bodyPr rIns="0"/>
          <a:lstStyle>
            <a:lvl1pPr algn="r">
              <a:defRPr sz="800">
                <a:solidFill>
                  <a:schemeClr val="tx1"/>
                </a:solidFill>
              </a:defRPr>
            </a:lvl1pPr>
          </a:lstStyle>
          <a:p>
            <a:pPr>
              <a:defRPr/>
            </a:pPr>
            <a:fld id="{915A8C69-1E23-4468-AC94-010B558DD334}" type="slidenum">
              <a:rPr lang="nb-NO" smtClean="0"/>
              <a:pPr>
                <a:defRPr/>
              </a:pPr>
              <a:t>‹#›</a:t>
            </a:fld>
            <a:endParaRPr lang="nb-NO" dirty="0"/>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Norsk Tekst med utfallende bilde">
    <p:spTree>
      <p:nvGrpSpPr>
        <p:cNvPr id="1" name=""/>
        <p:cNvGrpSpPr/>
        <p:nvPr/>
      </p:nvGrpSpPr>
      <p:grpSpPr>
        <a:xfrm>
          <a:off x="0" y="0"/>
          <a:ext cx="0" cy="0"/>
          <a:chOff x="0" y="0"/>
          <a:chExt cx="0" cy="0"/>
        </a:xfrm>
      </p:grpSpPr>
      <p:sp>
        <p:nvSpPr>
          <p:cNvPr id="3" name="TekstSylinder 2"/>
          <p:cNvSpPr txBox="1"/>
          <p:nvPr userDrawn="1"/>
        </p:nvSpPr>
        <p:spPr>
          <a:xfrm>
            <a:off x="-95251" y="-304800"/>
            <a:ext cx="10128251" cy="277812"/>
          </a:xfrm>
          <a:prstGeom prst="rect">
            <a:avLst/>
          </a:prstGeom>
          <a:noFill/>
        </p:spPr>
        <p:txBody>
          <a:bodyPr>
            <a:spAutoFit/>
          </a:bodyPr>
          <a:lstStyle/>
          <a:p>
            <a:pPr>
              <a:defRPr/>
            </a:pPr>
            <a:r>
              <a:rPr lang="nb-NO" sz="1200" dirty="0"/>
              <a:t>Norsk mal:1 utfallende bilde</a:t>
            </a:r>
          </a:p>
        </p:txBody>
      </p:sp>
      <p:sp>
        <p:nvSpPr>
          <p:cNvPr id="9" name="Plassholder for bilde 8"/>
          <p:cNvSpPr>
            <a:spLocks noGrp="1"/>
          </p:cNvSpPr>
          <p:nvPr>
            <p:ph type="pic" sz="quarter" idx="17" hasCustomPrompt="1"/>
          </p:nvPr>
        </p:nvSpPr>
        <p:spPr>
          <a:xfrm>
            <a:off x="0" y="1"/>
            <a:ext cx="12192000" cy="6117165"/>
          </a:xfrm>
          <a:solidFill>
            <a:schemeClr val="bg1">
              <a:lumMod val="95000"/>
            </a:schemeClr>
          </a:solidFill>
        </p:spPr>
        <p:txBody>
          <a:bodyPr/>
          <a:lstStyle>
            <a:lvl1pPr algn="ctr">
              <a:buNone/>
              <a:defRPr sz="1200">
                <a:solidFill>
                  <a:schemeClr val="bg1">
                    <a:lumMod val="50000"/>
                  </a:schemeClr>
                </a:solidFill>
              </a:defRPr>
            </a:lvl1pPr>
          </a:lstStyle>
          <a:p>
            <a:r>
              <a:rPr lang="nb-NO" dirty="0" smtClean="0"/>
              <a:t>Klikk ikonet for å legge til bilde</a:t>
            </a:r>
            <a:endParaRPr lang="nb-NO" dirty="0"/>
          </a:p>
        </p:txBody>
      </p:sp>
      <p:sp>
        <p:nvSpPr>
          <p:cNvPr id="7" name="Plassholder for dato 3"/>
          <p:cNvSpPr>
            <a:spLocks noGrp="1"/>
          </p:cNvSpPr>
          <p:nvPr>
            <p:ph type="dt" sz="half" idx="2"/>
          </p:nvPr>
        </p:nvSpPr>
        <p:spPr>
          <a:xfrm>
            <a:off x="10208407" y="6314400"/>
            <a:ext cx="1002146" cy="216000"/>
          </a:xfrm>
          <a:prstGeom prst="rect">
            <a:avLst/>
          </a:prstGeom>
        </p:spPr>
        <p:txBody>
          <a:bodyPr lIns="72000" rIns="0"/>
          <a:lstStyle>
            <a:lvl1pPr algn="r">
              <a:defRPr sz="800">
                <a:solidFill>
                  <a:schemeClr val="tx1"/>
                </a:solidFill>
              </a:defRPr>
            </a:lvl1pPr>
          </a:lstStyle>
          <a:p>
            <a:pPr>
              <a:defRPr/>
            </a:pPr>
            <a:fld id="{DA2BD35D-A3E1-4509-A475-9B35C4AA3138}" type="datetime4">
              <a:rPr lang="nb-NO" smtClean="0"/>
              <a:t>18. oktober 2016</a:t>
            </a:fld>
            <a:endParaRPr lang="nb-NO" dirty="0"/>
          </a:p>
        </p:txBody>
      </p:sp>
      <p:sp>
        <p:nvSpPr>
          <p:cNvPr id="8" name="Plassholder for bunntekst 4"/>
          <p:cNvSpPr>
            <a:spLocks noGrp="1"/>
          </p:cNvSpPr>
          <p:nvPr>
            <p:ph type="ftr" sz="quarter" idx="3"/>
          </p:nvPr>
        </p:nvSpPr>
        <p:spPr>
          <a:xfrm>
            <a:off x="4475820" y="6314400"/>
            <a:ext cx="5688632" cy="216000"/>
          </a:xfrm>
          <a:prstGeom prst="rect">
            <a:avLst/>
          </a:prstGeom>
        </p:spPr>
        <p:txBody>
          <a:bodyPr rIns="0"/>
          <a:lstStyle>
            <a:lvl1pPr algn="r">
              <a:defRPr sz="800">
                <a:solidFill>
                  <a:schemeClr val="tx1"/>
                </a:solidFill>
              </a:defRPr>
            </a:lvl1pPr>
          </a:lstStyle>
          <a:p>
            <a:pPr>
              <a:defRPr/>
            </a:pPr>
            <a:r>
              <a:rPr lang="nb-NO" dirty="0" smtClean="0"/>
              <a:t>Tittel på presentasjonen</a:t>
            </a:r>
            <a:endParaRPr lang="nb-NO" dirty="0"/>
          </a:p>
        </p:txBody>
      </p:sp>
      <p:sp>
        <p:nvSpPr>
          <p:cNvPr id="13" name="Plassholder for lysbildenummer 5"/>
          <p:cNvSpPr>
            <a:spLocks noGrp="1"/>
          </p:cNvSpPr>
          <p:nvPr>
            <p:ph type="sldNum" sz="quarter" idx="4"/>
          </p:nvPr>
        </p:nvSpPr>
        <p:spPr>
          <a:xfrm>
            <a:off x="11244985" y="6314400"/>
            <a:ext cx="503643" cy="216000"/>
          </a:xfrm>
          <a:prstGeom prst="rect">
            <a:avLst/>
          </a:prstGeom>
        </p:spPr>
        <p:txBody>
          <a:bodyPr rIns="0"/>
          <a:lstStyle>
            <a:lvl1pPr algn="r">
              <a:defRPr sz="800">
                <a:solidFill>
                  <a:schemeClr val="tx1"/>
                </a:solidFill>
              </a:defRPr>
            </a:lvl1pPr>
          </a:lstStyle>
          <a:p>
            <a:pPr>
              <a:defRPr/>
            </a:pPr>
            <a:fld id="{915A8C69-1E23-4468-AC94-010B558DD334}" type="slidenum">
              <a:rPr lang="nb-NO" smtClean="0"/>
              <a:pPr>
                <a:defRPr/>
              </a:pPr>
              <a:t>‹#›</a:t>
            </a:fld>
            <a:endParaRPr lang="nb-NO" dirty="0"/>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Norsk Diagram">
    <p:spTree>
      <p:nvGrpSpPr>
        <p:cNvPr id="1" name=""/>
        <p:cNvGrpSpPr/>
        <p:nvPr/>
      </p:nvGrpSpPr>
      <p:grpSpPr>
        <a:xfrm>
          <a:off x="0" y="0"/>
          <a:ext cx="0" cy="0"/>
          <a:chOff x="0" y="0"/>
          <a:chExt cx="0" cy="0"/>
        </a:xfrm>
      </p:grpSpPr>
      <p:sp>
        <p:nvSpPr>
          <p:cNvPr id="4" name="TekstSylinder 3"/>
          <p:cNvSpPr txBox="1"/>
          <p:nvPr userDrawn="1"/>
        </p:nvSpPr>
        <p:spPr>
          <a:xfrm>
            <a:off x="-95251" y="-304800"/>
            <a:ext cx="10128251" cy="277812"/>
          </a:xfrm>
          <a:prstGeom prst="rect">
            <a:avLst/>
          </a:prstGeom>
          <a:noFill/>
        </p:spPr>
        <p:txBody>
          <a:bodyPr>
            <a:spAutoFit/>
          </a:bodyPr>
          <a:lstStyle/>
          <a:p>
            <a:pPr>
              <a:defRPr/>
            </a:pPr>
            <a:r>
              <a:rPr lang="nb-NO" sz="1200" dirty="0"/>
              <a:t>Norsk mal: Diagram</a:t>
            </a:r>
          </a:p>
        </p:txBody>
      </p:sp>
      <p:sp>
        <p:nvSpPr>
          <p:cNvPr id="2" name="Tittel 1"/>
          <p:cNvSpPr>
            <a:spLocks noGrp="1"/>
          </p:cNvSpPr>
          <p:nvPr>
            <p:ph type="title"/>
          </p:nvPr>
        </p:nvSpPr>
        <p:spPr>
          <a:xfrm>
            <a:off x="1198398" y="296863"/>
            <a:ext cx="9792000" cy="1143000"/>
          </a:xfrm>
        </p:spPr>
        <p:txBody>
          <a:bodyPr/>
          <a:lstStyle/>
          <a:p>
            <a:r>
              <a:rPr lang="nb-NO" smtClean="0"/>
              <a:t>Klikk for å redigere tittelstil</a:t>
            </a:r>
            <a:endParaRPr lang="nb-NO" dirty="0"/>
          </a:p>
        </p:txBody>
      </p:sp>
      <p:sp>
        <p:nvSpPr>
          <p:cNvPr id="9" name="Plassholder for diagram 8"/>
          <p:cNvSpPr>
            <a:spLocks noGrp="1"/>
          </p:cNvSpPr>
          <p:nvPr>
            <p:ph type="chart" sz="quarter" idx="13"/>
          </p:nvPr>
        </p:nvSpPr>
        <p:spPr>
          <a:xfrm>
            <a:off x="1198800" y="1592264"/>
            <a:ext cx="9792000" cy="4525766"/>
          </a:xfrm>
        </p:spPr>
        <p:txBody>
          <a:bodyPr/>
          <a:lstStyle>
            <a:lvl1pPr>
              <a:buNone/>
              <a:defRPr sz="2000">
                <a:solidFill>
                  <a:schemeClr val="bg1">
                    <a:lumMod val="50000"/>
                  </a:schemeClr>
                </a:solidFill>
              </a:defRPr>
            </a:lvl1pPr>
          </a:lstStyle>
          <a:p>
            <a:pPr lvl="0"/>
            <a:r>
              <a:rPr lang="nb-NO" noProof="0" smtClean="0"/>
              <a:t>Klikk ikonet for å legge til et diagram</a:t>
            </a:r>
            <a:endParaRPr lang="nb-NO" noProof="0" dirty="0"/>
          </a:p>
        </p:txBody>
      </p:sp>
      <p:sp>
        <p:nvSpPr>
          <p:cNvPr id="15" name="TekstSylinder 14"/>
          <p:cNvSpPr txBox="1"/>
          <p:nvPr userDrawn="1"/>
        </p:nvSpPr>
        <p:spPr>
          <a:xfrm>
            <a:off x="-2761191" y="4725144"/>
            <a:ext cx="2448984" cy="1200329"/>
          </a:xfrm>
          <a:prstGeom prst="rect">
            <a:avLst/>
          </a:prstGeom>
          <a:noFill/>
        </p:spPr>
        <p:txBody>
          <a:bodyPr>
            <a:spAutoFit/>
          </a:bodyPr>
          <a:lstStyle/>
          <a:p>
            <a:pPr>
              <a:defRPr/>
            </a:pPr>
            <a:r>
              <a:rPr lang="nb-NO" sz="1200" b="1" dirty="0"/>
              <a:t>Tips bunntekst:</a:t>
            </a:r>
          </a:p>
          <a:p>
            <a:pPr>
              <a:defRPr/>
            </a:pPr>
            <a:r>
              <a:rPr lang="nb-NO" sz="1200" b="1" dirty="0"/>
              <a:t>For </a:t>
            </a:r>
            <a:r>
              <a:rPr lang="nb-NO" sz="1200" b="1" dirty="0" smtClean="0"/>
              <a:t>å få sidenummer</a:t>
            </a:r>
            <a:r>
              <a:rPr lang="nb-NO" sz="1200" b="1" dirty="0"/>
              <a:t>, </a:t>
            </a:r>
            <a:r>
              <a:rPr lang="nb-NO" sz="1200" b="1" dirty="0" smtClean="0"/>
              <a:t>dato</a:t>
            </a:r>
            <a:r>
              <a:rPr lang="nb-NO" sz="1200" b="1" baseline="0" dirty="0" smtClean="0"/>
              <a:t> </a:t>
            </a:r>
            <a:r>
              <a:rPr lang="nb-NO" sz="1200" b="1" dirty="0" smtClean="0"/>
              <a:t>og tittel </a:t>
            </a:r>
            <a:r>
              <a:rPr lang="nb-NO" sz="1200" b="1" dirty="0"/>
              <a:t>på presentasjon:</a:t>
            </a:r>
          </a:p>
          <a:p>
            <a:pPr>
              <a:defRPr/>
            </a:pPr>
            <a:r>
              <a:rPr lang="nb-NO" sz="1200" dirty="0"/>
              <a:t>Klikk  på</a:t>
            </a:r>
          </a:p>
          <a:p>
            <a:pPr>
              <a:defRPr/>
            </a:pPr>
            <a:r>
              <a:rPr lang="nb-NO" sz="1200" dirty="0"/>
              <a:t>”Sett Inn” -&gt; Topp og </a:t>
            </a:r>
            <a:r>
              <a:rPr lang="nb-NO" sz="1200" dirty="0" smtClean="0"/>
              <a:t>bunntekst</a:t>
            </a:r>
          </a:p>
          <a:p>
            <a:pPr>
              <a:defRPr/>
            </a:pPr>
            <a:r>
              <a:rPr lang="nb-NO" sz="1200" baseline="0" dirty="0" smtClean="0"/>
              <a:t>- </a:t>
            </a:r>
            <a:r>
              <a:rPr lang="nb-NO" sz="1200" dirty="0" smtClean="0"/>
              <a:t>Huk </a:t>
            </a:r>
            <a:r>
              <a:rPr lang="nb-NO" sz="1200" dirty="0"/>
              <a:t>av for ønsket tekst.</a:t>
            </a:r>
          </a:p>
        </p:txBody>
      </p:sp>
      <p:cxnSp>
        <p:nvCxnSpPr>
          <p:cNvPr id="16" name="Vinkel 15"/>
          <p:cNvCxnSpPr/>
          <p:nvPr userDrawn="1"/>
        </p:nvCxnSpPr>
        <p:spPr>
          <a:xfrm>
            <a:off x="-1536699" y="5984875"/>
            <a:ext cx="1104900" cy="647700"/>
          </a:xfrm>
          <a:prstGeom prst="bentConnector3">
            <a:avLst>
              <a:gd name="adj1" fmla="val 50000"/>
            </a:avLst>
          </a:prstGeom>
          <a:ln w="127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Plassholder for dato 3"/>
          <p:cNvSpPr>
            <a:spLocks noGrp="1"/>
          </p:cNvSpPr>
          <p:nvPr>
            <p:ph type="dt" sz="half" idx="2"/>
          </p:nvPr>
        </p:nvSpPr>
        <p:spPr>
          <a:xfrm>
            <a:off x="10208407" y="6314400"/>
            <a:ext cx="1002146" cy="216000"/>
          </a:xfrm>
          <a:prstGeom prst="rect">
            <a:avLst/>
          </a:prstGeom>
        </p:spPr>
        <p:txBody>
          <a:bodyPr lIns="72000" rIns="0"/>
          <a:lstStyle>
            <a:lvl1pPr algn="r">
              <a:defRPr sz="800">
                <a:solidFill>
                  <a:schemeClr val="tx1"/>
                </a:solidFill>
              </a:defRPr>
            </a:lvl1pPr>
          </a:lstStyle>
          <a:p>
            <a:pPr>
              <a:defRPr/>
            </a:pPr>
            <a:fld id="{DA2BD35D-A3E1-4509-A475-9B35C4AA3138}" type="datetime4">
              <a:rPr lang="nb-NO" smtClean="0"/>
              <a:t>18. oktober 2016</a:t>
            </a:fld>
            <a:endParaRPr lang="nb-NO" dirty="0"/>
          </a:p>
        </p:txBody>
      </p:sp>
      <p:sp>
        <p:nvSpPr>
          <p:cNvPr id="14" name="Plassholder for bunntekst 4"/>
          <p:cNvSpPr>
            <a:spLocks noGrp="1"/>
          </p:cNvSpPr>
          <p:nvPr>
            <p:ph type="ftr" sz="quarter" idx="3"/>
          </p:nvPr>
        </p:nvSpPr>
        <p:spPr>
          <a:xfrm>
            <a:off x="4475820" y="6314400"/>
            <a:ext cx="5688632" cy="216000"/>
          </a:xfrm>
          <a:prstGeom prst="rect">
            <a:avLst/>
          </a:prstGeom>
        </p:spPr>
        <p:txBody>
          <a:bodyPr rIns="0"/>
          <a:lstStyle>
            <a:lvl1pPr algn="r">
              <a:defRPr sz="800">
                <a:solidFill>
                  <a:schemeClr val="tx1"/>
                </a:solidFill>
              </a:defRPr>
            </a:lvl1pPr>
          </a:lstStyle>
          <a:p>
            <a:pPr>
              <a:defRPr/>
            </a:pPr>
            <a:r>
              <a:rPr lang="nb-NO" dirty="0" smtClean="0"/>
              <a:t>Tittel på presentasjonen</a:t>
            </a:r>
            <a:endParaRPr lang="nb-NO" dirty="0"/>
          </a:p>
        </p:txBody>
      </p:sp>
      <p:sp>
        <p:nvSpPr>
          <p:cNvPr id="17" name="Plassholder for lysbildenummer 5"/>
          <p:cNvSpPr>
            <a:spLocks noGrp="1"/>
          </p:cNvSpPr>
          <p:nvPr>
            <p:ph type="sldNum" sz="quarter" idx="4"/>
          </p:nvPr>
        </p:nvSpPr>
        <p:spPr>
          <a:xfrm>
            <a:off x="11244985" y="6314400"/>
            <a:ext cx="503643" cy="216000"/>
          </a:xfrm>
          <a:prstGeom prst="rect">
            <a:avLst/>
          </a:prstGeom>
        </p:spPr>
        <p:txBody>
          <a:bodyPr rIns="0"/>
          <a:lstStyle>
            <a:lvl1pPr algn="r">
              <a:defRPr sz="800">
                <a:solidFill>
                  <a:schemeClr val="tx1"/>
                </a:solidFill>
              </a:defRPr>
            </a:lvl1pPr>
          </a:lstStyle>
          <a:p>
            <a:pPr>
              <a:defRPr/>
            </a:pPr>
            <a:fld id="{915A8C69-1E23-4468-AC94-010B558DD334}" type="slidenum">
              <a:rPr lang="nb-NO" smtClean="0"/>
              <a:pPr>
                <a:defRPr/>
              </a:pPr>
              <a:t>‹#›</a:t>
            </a:fld>
            <a:endParaRPr lang="nb-NO" dirty="0"/>
          </a:p>
        </p:txBody>
      </p:sp>
    </p:spTree>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Norsk Tabell">
    <p:spTree>
      <p:nvGrpSpPr>
        <p:cNvPr id="1" name=""/>
        <p:cNvGrpSpPr/>
        <p:nvPr/>
      </p:nvGrpSpPr>
      <p:grpSpPr>
        <a:xfrm>
          <a:off x="0" y="0"/>
          <a:ext cx="0" cy="0"/>
          <a:chOff x="0" y="0"/>
          <a:chExt cx="0" cy="0"/>
        </a:xfrm>
      </p:grpSpPr>
      <p:sp>
        <p:nvSpPr>
          <p:cNvPr id="4" name="TekstSylinder 3"/>
          <p:cNvSpPr txBox="1"/>
          <p:nvPr userDrawn="1"/>
        </p:nvSpPr>
        <p:spPr>
          <a:xfrm>
            <a:off x="-95251" y="-304800"/>
            <a:ext cx="10128251" cy="277812"/>
          </a:xfrm>
          <a:prstGeom prst="rect">
            <a:avLst/>
          </a:prstGeom>
          <a:noFill/>
        </p:spPr>
        <p:txBody>
          <a:bodyPr>
            <a:spAutoFit/>
          </a:bodyPr>
          <a:lstStyle/>
          <a:p>
            <a:pPr>
              <a:defRPr/>
            </a:pPr>
            <a:r>
              <a:rPr lang="nb-NO" sz="1200" dirty="0"/>
              <a:t>Norsk mal: Tabell</a:t>
            </a:r>
          </a:p>
        </p:txBody>
      </p:sp>
      <p:sp>
        <p:nvSpPr>
          <p:cNvPr id="2" name="Tittel 1"/>
          <p:cNvSpPr>
            <a:spLocks noGrp="1"/>
          </p:cNvSpPr>
          <p:nvPr>
            <p:ph type="title"/>
          </p:nvPr>
        </p:nvSpPr>
        <p:spPr>
          <a:xfrm>
            <a:off x="1198800" y="296863"/>
            <a:ext cx="9792000" cy="1143000"/>
          </a:xfrm>
        </p:spPr>
        <p:txBody>
          <a:bodyPr/>
          <a:lstStyle/>
          <a:p>
            <a:r>
              <a:rPr lang="nb-NO" smtClean="0"/>
              <a:t>Klikk for å redigere tittelstil</a:t>
            </a:r>
            <a:endParaRPr lang="nb-NO" dirty="0"/>
          </a:p>
        </p:txBody>
      </p:sp>
      <p:sp>
        <p:nvSpPr>
          <p:cNvPr id="10" name="Plassholder for tabell 9"/>
          <p:cNvSpPr>
            <a:spLocks noGrp="1"/>
          </p:cNvSpPr>
          <p:nvPr>
            <p:ph type="tbl" sz="quarter" idx="13"/>
          </p:nvPr>
        </p:nvSpPr>
        <p:spPr>
          <a:xfrm>
            <a:off x="1198800" y="1592264"/>
            <a:ext cx="9792000" cy="4525766"/>
          </a:xfrm>
        </p:spPr>
        <p:txBody>
          <a:bodyPr/>
          <a:lstStyle>
            <a:lvl1pPr>
              <a:buNone/>
              <a:defRPr sz="2000">
                <a:solidFill>
                  <a:schemeClr val="bg1">
                    <a:lumMod val="50000"/>
                  </a:schemeClr>
                </a:solidFill>
              </a:defRPr>
            </a:lvl1pPr>
          </a:lstStyle>
          <a:p>
            <a:pPr lvl="0"/>
            <a:r>
              <a:rPr lang="nb-NO" noProof="0" smtClean="0"/>
              <a:t>Klikk ikonet for å legge til en tabell</a:t>
            </a:r>
            <a:endParaRPr lang="nb-NO" noProof="0" dirty="0"/>
          </a:p>
        </p:txBody>
      </p:sp>
      <p:sp>
        <p:nvSpPr>
          <p:cNvPr id="8" name="Plassholder for dato 3"/>
          <p:cNvSpPr>
            <a:spLocks noGrp="1"/>
          </p:cNvSpPr>
          <p:nvPr>
            <p:ph type="dt" sz="half" idx="2"/>
          </p:nvPr>
        </p:nvSpPr>
        <p:spPr>
          <a:xfrm>
            <a:off x="10208407" y="6314400"/>
            <a:ext cx="1002146" cy="216000"/>
          </a:xfrm>
          <a:prstGeom prst="rect">
            <a:avLst/>
          </a:prstGeom>
        </p:spPr>
        <p:txBody>
          <a:bodyPr lIns="72000" rIns="0"/>
          <a:lstStyle>
            <a:lvl1pPr algn="r">
              <a:defRPr sz="800">
                <a:solidFill>
                  <a:schemeClr val="tx1"/>
                </a:solidFill>
              </a:defRPr>
            </a:lvl1pPr>
          </a:lstStyle>
          <a:p>
            <a:pPr>
              <a:defRPr/>
            </a:pPr>
            <a:fld id="{DA2BD35D-A3E1-4509-A475-9B35C4AA3138}" type="datetime4">
              <a:rPr lang="nb-NO" smtClean="0"/>
              <a:t>18. oktober 2016</a:t>
            </a:fld>
            <a:endParaRPr lang="nb-NO" dirty="0"/>
          </a:p>
        </p:txBody>
      </p:sp>
      <p:sp>
        <p:nvSpPr>
          <p:cNvPr id="13" name="Plassholder for bunntekst 4"/>
          <p:cNvSpPr>
            <a:spLocks noGrp="1"/>
          </p:cNvSpPr>
          <p:nvPr>
            <p:ph type="ftr" sz="quarter" idx="3"/>
          </p:nvPr>
        </p:nvSpPr>
        <p:spPr>
          <a:xfrm>
            <a:off x="4475820" y="6314400"/>
            <a:ext cx="5688632" cy="216000"/>
          </a:xfrm>
          <a:prstGeom prst="rect">
            <a:avLst/>
          </a:prstGeom>
        </p:spPr>
        <p:txBody>
          <a:bodyPr rIns="0"/>
          <a:lstStyle>
            <a:lvl1pPr algn="r">
              <a:defRPr sz="800">
                <a:solidFill>
                  <a:schemeClr val="tx1"/>
                </a:solidFill>
              </a:defRPr>
            </a:lvl1pPr>
          </a:lstStyle>
          <a:p>
            <a:pPr>
              <a:defRPr/>
            </a:pPr>
            <a:r>
              <a:rPr lang="nb-NO" dirty="0" smtClean="0"/>
              <a:t>Tittel på presentasjonen</a:t>
            </a:r>
            <a:endParaRPr lang="nb-NO" dirty="0"/>
          </a:p>
        </p:txBody>
      </p:sp>
      <p:sp>
        <p:nvSpPr>
          <p:cNvPr id="14" name="Plassholder for lysbildenummer 5"/>
          <p:cNvSpPr>
            <a:spLocks noGrp="1"/>
          </p:cNvSpPr>
          <p:nvPr>
            <p:ph type="sldNum" sz="quarter" idx="4"/>
          </p:nvPr>
        </p:nvSpPr>
        <p:spPr>
          <a:xfrm>
            <a:off x="11244985" y="6314400"/>
            <a:ext cx="503643" cy="216000"/>
          </a:xfrm>
          <a:prstGeom prst="rect">
            <a:avLst/>
          </a:prstGeom>
        </p:spPr>
        <p:txBody>
          <a:bodyPr rIns="0"/>
          <a:lstStyle>
            <a:lvl1pPr algn="r">
              <a:defRPr sz="800">
                <a:solidFill>
                  <a:schemeClr val="tx1"/>
                </a:solidFill>
              </a:defRPr>
            </a:lvl1pPr>
          </a:lstStyle>
          <a:p>
            <a:pPr>
              <a:defRPr/>
            </a:pPr>
            <a:fld id="{915A8C69-1E23-4468-AC94-010B558DD334}" type="slidenum">
              <a:rPr lang="nb-NO" smtClean="0"/>
              <a:pPr>
                <a:defRPr/>
              </a:pPr>
              <a:t>‹#›</a:t>
            </a:fld>
            <a:endParaRPr lang="nb-NO" dirty="0"/>
          </a:p>
        </p:txBody>
      </p:sp>
    </p:spTree>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Norsk To innholdsdeler">
    <p:spTree>
      <p:nvGrpSpPr>
        <p:cNvPr id="1" name=""/>
        <p:cNvGrpSpPr/>
        <p:nvPr/>
      </p:nvGrpSpPr>
      <p:grpSpPr>
        <a:xfrm>
          <a:off x="0" y="0"/>
          <a:ext cx="0" cy="0"/>
          <a:chOff x="0" y="0"/>
          <a:chExt cx="0" cy="0"/>
        </a:xfrm>
      </p:grpSpPr>
      <p:sp>
        <p:nvSpPr>
          <p:cNvPr id="5" name="TekstSylinder 4"/>
          <p:cNvSpPr txBox="1"/>
          <p:nvPr userDrawn="1"/>
        </p:nvSpPr>
        <p:spPr>
          <a:xfrm>
            <a:off x="-95251" y="-304800"/>
            <a:ext cx="10128251" cy="277812"/>
          </a:xfrm>
          <a:prstGeom prst="rect">
            <a:avLst/>
          </a:prstGeom>
          <a:noFill/>
        </p:spPr>
        <p:txBody>
          <a:bodyPr>
            <a:spAutoFit/>
          </a:bodyPr>
          <a:lstStyle/>
          <a:p>
            <a:pPr>
              <a:defRPr/>
            </a:pPr>
            <a:r>
              <a:rPr lang="nb-NO" sz="1200" dirty="0"/>
              <a:t>Norsk mal: To innholdsdeler - Sammenlikning</a:t>
            </a:r>
          </a:p>
        </p:txBody>
      </p:sp>
      <p:sp>
        <p:nvSpPr>
          <p:cNvPr id="2" name="Tittel 1"/>
          <p:cNvSpPr>
            <a:spLocks noGrp="1"/>
          </p:cNvSpPr>
          <p:nvPr>
            <p:ph type="title"/>
          </p:nvPr>
        </p:nvSpPr>
        <p:spPr>
          <a:xfrm>
            <a:off x="1198398" y="296863"/>
            <a:ext cx="9792000" cy="1143000"/>
          </a:xfrm>
        </p:spPr>
        <p:txBody>
          <a:bodyPr/>
          <a:lstStyle/>
          <a:p>
            <a:r>
              <a:rPr lang="nb-NO" smtClean="0"/>
              <a:t>Klikk for å redigere tittelstil</a:t>
            </a:r>
            <a:endParaRPr lang="nb-NO" dirty="0"/>
          </a:p>
        </p:txBody>
      </p:sp>
      <p:sp>
        <p:nvSpPr>
          <p:cNvPr id="3" name="Plassholder for innhold 2"/>
          <p:cNvSpPr>
            <a:spLocks noGrp="1"/>
          </p:cNvSpPr>
          <p:nvPr>
            <p:ph sz="half" idx="1"/>
          </p:nvPr>
        </p:nvSpPr>
        <p:spPr>
          <a:xfrm>
            <a:off x="1198800" y="1591399"/>
            <a:ext cx="4860000" cy="4525963"/>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p:txBody>
      </p:sp>
      <p:sp>
        <p:nvSpPr>
          <p:cNvPr id="4" name="Plassholder for innhold 3"/>
          <p:cNvSpPr>
            <a:spLocks noGrp="1"/>
          </p:cNvSpPr>
          <p:nvPr>
            <p:ph sz="half" idx="2"/>
          </p:nvPr>
        </p:nvSpPr>
        <p:spPr>
          <a:xfrm>
            <a:off x="6197600" y="1591399"/>
            <a:ext cx="4788000" cy="4525963"/>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p:txBody>
      </p:sp>
      <p:sp>
        <p:nvSpPr>
          <p:cNvPr id="13" name="Plassholder for dato 3"/>
          <p:cNvSpPr>
            <a:spLocks noGrp="1"/>
          </p:cNvSpPr>
          <p:nvPr>
            <p:ph type="dt" sz="half" idx="10"/>
          </p:nvPr>
        </p:nvSpPr>
        <p:spPr>
          <a:xfrm>
            <a:off x="10208407" y="6314400"/>
            <a:ext cx="1002146" cy="216000"/>
          </a:xfrm>
          <a:prstGeom prst="rect">
            <a:avLst/>
          </a:prstGeom>
        </p:spPr>
        <p:txBody>
          <a:bodyPr lIns="72000" rIns="0"/>
          <a:lstStyle>
            <a:lvl1pPr algn="r">
              <a:defRPr sz="800">
                <a:solidFill>
                  <a:schemeClr val="tx1"/>
                </a:solidFill>
              </a:defRPr>
            </a:lvl1pPr>
          </a:lstStyle>
          <a:p>
            <a:pPr>
              <a:defRPr/>
            </a:pPr>
            <a:fld id="{DA2BD35D-A3E1-4509-A475-9B35C4AA3138}" type="datetime4">
              <a:rPr lang="nb-NO" smtClean="0"/>
              <a:t>18. oktober 2016</a:t>
            </a:fld>
            <a:endParaRPr lang="nb-NO" dirty="0"/>
          </a:p>
        </p:txBody>
      </p:sp>
      <p:sp>
        <p:nvSpPr>
          <p:cNvPr id="14" name="Plassholder for bunntekst 4"/>
          <p:cNvSpPr>
            <a:spLocks noGrp="1"/>
          </p:cNvSpPr>
          <p:nvPr>
            <p:ph type="ftr" sz="quarter" idx="3"/>
          </p:nvPr>
        </p:nvSpPr>
        <p:spPr>
          <a:xfrm>
            <a:off x="4475820" y="6314400"/>
            <a:ext cx="5688632" cy="216000"/>
          </a:xfrm>
          <a:prstGeom prst="rect">
            <a:avLst/>
          </a:prstGeom>
        </p:spPr>
        <p:txBody>
          <a:bodyPr rIns="0"/>
          <a:lstStyle>
            <a:lvl1pPr algn="r">
              <a:defRPr sz="800">
                <a:solidFill>
                  <a:schemeClr val="tx1"/>
                </a:solidFill>
              </a:defRPr>
            </a:lvl1pPr>
          </a:lstStyle>
          <a:p>
            <a:pPr>
              <a:defRPr/>
            </a:pPr>
            <a:r>
              <a:rPr lang="nb-NO" dirty="0" smtClean="0"/>
              <a:t>Tittel på presentasjonen</a:t>
            </a:r>
            <a:endParaRPr lang="nb-NO" dirty="0"/>
          </a:p>
        </p:txBody>
      </p:sp>
      <p:sp>
        <p:nvSpPr>
          <p:cNvPr id="15" name="Plassholder for lysbildenummer 5"/>
          <p:cNvSpPr>
            <a:spLocks noGrp="1"/>
          </p:cNvSpPr>
          <p:nvPr>
            <p:ph type="sldNum" sz="quarter" idx="4"/>
          </p:nvPr>
        </p:nvSpPr>
        <p:spPr>
          <a:xfrm>
            <a:off x="11244985" y="6314400"/>
            <a:ext cx="503643" cy="216000"/>
          </a:xfrm>
          <a:prstGeom prst="rect">
            <a:avLst/>
          </a:prstGeom>
        </p:spPr>
        <p:txBody>
          <a:bodyPr rIns="0"/>
          <a:lstStyle>
            <a:lvl1pPr algn="r">
              <a:defRPr sz="800">
                <a:solidFill>
                  <a:schemeClr val="tx1"/>
                </a:solidFill>
              </a:defRPr>
            </a:lvl1pPr>
          </a:lstStyle>
          <a:p>
            <a:pPr>
              <a:defRPr/>
            </a:pPr>
            <a:fld id="{915A8C69-1E23-4468-AC94-010B558DD334}" type="slidenum">
              <a:rPr lang="nb-NO" smtClean="0"/>
              <a:pPr>
                <a:defRPr/>
              </a:pPr>
              <a:t>‹#›</a:t>
            </a:fld>
            <a:endParaRPr lang="nb-NO"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orsk Startside Alt 2">
    <p:bg>
      <p:bgPr>
        <a:solidFill>
          <a:schemeClr val="bg1"/>
        </a:solidFill>
        <a:effectLst/>
      </p:bgPr>
    </p:bg>
    <p:spTree>
      <p:nvGrpSpPr>
        <p:cNvPr id="1" name=""/>
        <p:cNvGrpSpPr/>
        <p:nvPr/>
      </p:nvGrpSpPr>
      <p:grpSpPr>
        <a:xfrm>
          <a:off x="0" y="0"/>
          <a:ext cx="0" cy="0"/>
          <a:chOff x="0" y="0"/>
          <a:chExt cx="0" cy="0"/>
        </a:xfrm>
      </p:grpSpPr>
      <p:sp>
        <p:nvSpPr>
          <p:cNvPr id="8" name="TekstSylinder 7"/>
          <p:cNvSpPr txBox="1"/>
          <p:nvPr userDrawn="1"/>
        </p:nvSpPr>
        <p:spPr>
          <a:xfrm>
            <a:off x="1" y="-268288"/>
            <a:ext cx="3983567" cy="276226"/>
          </a:xfrm>
          <a:prstGeom prst="rect">
            <a:avLst/>
          </a:prstGeom>
          <a:noFill/>
        </p:spPr>
        <p:txBody>
          <a:bodyPr>
            <a:spAutoFit/>
          </a:bodyPr>
          <a:lstStyle/>
          <a:p>
            <a:pPr>
              <a:defRPr/>
            </a:pPr>
            <a:r>
              <a:rPr lang="nb-NO" sz="1200" dirty="0"/>
              <a:t>Norsk mal: </a:t>
            </a:r>
            <a:r>
              <a:rPr lang="nb-NO" sz="1200" dirty="0" smtClean="0"/>
              <a:t>Startside Alternativ 2</a:t>
            </a:r>
            <a:endParaRPr lang="nb-NO" sz="1200" dirty="0"/>
          </a:p>
        </p:txBody>
      </p:sp>
      <p:cxnSp>
        <p:nvCxnSpPr>
          <p:cNvPr id="19" name="Rett linje 18"/>
          <p:cNvCxnSpPr/>
          <p:nvPr userDrawn="1"/>
        </p:nvCxnSpPr>
        <p:spPr>
          <a:xfrm>
            <a:off x="1062506" y="368660"/>
            <a:ext cx="0" cy="326245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Plassholder for tekst 34"/>
          <p:cNvSpPr>
            <a:spLocks noGrp="1"/>
          </p:cNvSpPr>
          <p:nvPr>
            <p:ph type="body" sz="quarter" idx="17" hasCustomPrompt="1"/>
          </p:nvPr>
        </p:nvSpPr>
        <p:spPr>
          <a:xfrm>
            <a:off x="1199456" y="2384593"/>
            <a:ext cx="9792000" cy="288000"/>
          </a:xfrm>
        </p:spPr>
        <p:txBody>
          <a:bodyPr lIns="0" anchor="ctr" anchorCtr="0"/>
          <a:lstStyle>
            <a:lvl1pPr marL="0" indent="0">
              <a:buNone/>
              <a:defRPr sz="1400">
                <a:latin typeface="Arial" panose="020B0604020202020204" pitchFamily="34" charset="0"/>
                <a:cs typeface="Arial" panose="020B0604020202020204" pitchFamily="34" charset="0"/>
              </a:defRPr>
            </a:lvl1pPr>
          </a:lstStyle>
          <a:p>
            <a:pPr lvl="0"/>
            <a:r>
              <a:rPr lang="nb-NO" dirty="0" smtClean="0"/>
              <a:t>Navn Foredragsholder</a:t>
            </a:r>
          </a:p>
        </p:txBody>
      </p:sp>
      <p:sp>
        <p:nvSpPr>
          <p:cNvPr id="39" name="Plassholder for tekst 38"/>
          <p:cNvSpPr>
            <a:spLocks noGrp="1"/>
          </p:cNvSpPr>
          <p:nvPr>
            <p:ph type="body" sz="quarter" idx="18" hasCustomPrompt="1"/>
          </p:nvPr>
        </p:nvSpPr>
        <p:spPr>
          <a:xfrm>
            <a:off x="1199456" y="2744924"/>
            <a:ext cx="9792000" cy="288000"/>
          </a:xfrm>
        </p:spPr>
        <p:txBody>
          <a:bodyPr lIns="0" anchor="ctr" anchorCtr="0"/>
          <a:lstStyle>
            <a:lvl1pPr marL="0" indent="0">
              <a:buNone/>
              <a:defRPr sz="1400">
                <a:latin typeface="Arial" panose="020B0604020202020204" pitchFamily="34" charset="0"/>
                <a:cs typeface="Arial" panose="020B0604020202020204" pitchFamily="34" charset="0"/>
              </a:defRPr>
            </a:lvl1pPr>
          </a:lstStyle>
          <a:p>
            <a:pPr lvl="0"/>
            <a:r>
              <a:rPr lang="nb-NO" dirty="0" smtClean="0"/>
              <a:t>Sted, dato</a:t>
            </a:r>
          </a:p>
        </p:txBody>
      </p:sp>
      <p:sp>
        <p:nvSpPr>
          <p:cNvPr id="2" name="TekstSylinder 1"/>
          <p:cNvSpPr txBox="1"/>
          <p:nvPr userDrawn="1"/>
        </p:nvSpPr>
        <p:spPr>
          <a:xfrm>
            <a:off x="1111500" y="548680"/>
            <a:ext cx="4660464" cy="292388"/>
          </a:xfrm>
          <a:prstGeom prst="rect">
            <a:avLst/>
          </a:prstGeom>
          <a:noFill/>
        </p:spPr>
        <p:txBody>
          <a:bodyPr wrap="square" rtlCol="0">
            <a:spAutoFit/>
          </a:bodyPr>
          <a:lstStyle/>
          <a:p>
            <a:r>
              <a:rPr lang="nb-NO" sz="1300" noProof="0" dirty="0" smtClean="0"/>
              <a:t>Kunnskapsdepartementet</a:t>
            </a:r>
            <a:endParaRPr lang="nb-NO" sz="1300" noProof="0" dirty="0"/>
          </a:p>
        </p:txBody>
      </p:sp>
      <p:sp>
        <p:nvSpPr>
          <p:cNvPr id="11" name="Plassholder for tekst 4"/>
          <p:cNvSpPr>
            <a:spLocks noGrp="1"/>
          </p:cNvSpPr>
          <p:nvPr>
            <p:ph type="body" sz="quarter" idx="20" hasCustomPrompt="1"/>
          </p:nvPr>
        </p:nvSpPr>
        <p:spPr>
          <a:xfrm>
            <a:off x="1198800" y="1124744"/>
            <a:ext cx="9792000" cy="1144800"/>
          </a:xfrm>
        </p:spPr>
        <p:txBody>
          <a:bodyPr lIns="0" anchor="b" anchorCtr="0"/>
          <a:lstStyle>
            <a:lvl1pPr marL="0" indent="0">
              <a:buNone/>
              <a:defRPr sz="3200" b="1"/>
            </a:lvl1pPr>
          </a:lstStyle>
          <a:p>
            <a:pPr lvl="0"/>
            <a:r>
              <a:rPr lang="nb-NO" dirty="0" smtClean="0"/>
              <a:t>Presentasjonstittel</a:t>
            </a:r>
          </a:p>
        </p:txBody>
      </p:sp>
      <p:pic>
        <p:nvPicPr>
          <p:cNvPr id="10" name="Bild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3392" y="527251"/>
            <a:ext cx="298705" cy="362713"/>
          </a:xfrm>
          <a:prstGeom prst="rect">
            <a:avLst/>
          </a:prstGeom>
        </p:spPr>
      </p:pic>
      <p:grpSp>
        <p:nvGrpSpPr>
          <p:cNvPr id="3" name="Gruppe 2"/>
          <p:cNvGrpSpPr/>
          <p:nvPr userDrawn="1"/>
        </p:nvGrpSpPr>
        <p:grpSpPr>
          <a:xfrm>
            <a:off x="0" y="3275461"/>
            <a:ext cx="12192000" cy="3585225"/>
            <a:chOff x="0" y="3275461"/>
            <a:chExt cx="12192000" cy="3585225"/>
          </a:xfrm>
        </p:grpSpPr>
        <p:sp>
          <p:nvSpPr>
            <p:cNvPr id="12" name="Rektangel 11"/>
            <p:cNvSpPr/>
            <p:nvPr userDrawn="1"/>
          </p:nvSpPr>
          <p:spPr>
            <a:xfrm>
              <a:off x="0" y="3275461"/>
              <a:ext cx="12192000" cy="3585225"/>
            </a:xfrm>
            <a:prstGeom prst="rect">
              <a:avLst/>
            </a:prstGeom>
            <a:solidFill>
              <a:srgbClr val="672E6C"/>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16" name="Picture 15" descr="KD_Designelement_hvit_3_ppt.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99330" y="4913508"/>
              <a:ext cx="11627162" cy="1155600"/>
            </a:xfrm>
            <a:prstGeom prst="rect">
              <a:avLst/>
            </a:prstGeom>
          </p:spPr>
        </p:pic>
      </p:grpSp>
    </p:spTree>
    <p:extLst>
      <p:ext uri="{BB962C8B-B14F-4D97-AF65-F5344CB8AC3E}">
        <p14:creationId xmlns:p14="http://schemas.microsoft.com/office/powerpoint/2010/main" val="3114521616"/>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Norsk Sluttside Alt 1">
    <p:bg>
      <p:bgPr>
        <a:solidFill>
          <a:schemeClr val="bg1"/>
        </a:solidFill>
        <a:effectLst/>
      </p:bgPr>
    </p:bg>
    <p:spTree>
      <p:nvGrpSpPr>
        <p:cNvPr id="1" name=""/>
        <p:cNvGrpSpPr/>
        <p:nvPr/>
      </p:nvGrpSpPr>
      <p:grpSpPr>
        <a:xfrm>
          <a:off x="0" y="0"/>
          <a:ext cx="0" cy="0"/>
          <a:chOff x="0" y="0"/>
          <a:chExt cx="0" cy="0"/>
        </a:xfrm>
      </p:grpSpPr>
      <p:pic>
        <p:nvPicPr>
          <p:cNvPr id="12" name="Picture 2" descr="Z:\DSS\2015\via Kord\Elementer fra Kord\Arkiv\KD\KD_grafiskelement_brun-01.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273424"/>
            <a:ext cx="12215812" cy="3584576"/>
          </a:xfrm>
          <a:prstGeom prst="rect">
            <a:avLst/>
          </a:prstGeom>
          <a:noFill/>
          <a:extLst>
            <a:ext uri="{909E8E84-426E-40DD-AFC4-6F175D3DCCD1}">
              <a14:hiddenFill xmlns:a14="http://schemas.microsoft.com/office/drawing/2010/main">
                <a:solidFill>
                  <a:srgbClr val="FFFFFF"/>
                </a:solidFill>
              </a14:hiddenFill>
            </a:ext>
          </a:extLst>
        </p:spPr>
      </p:pic>
      <p:sp>
        <p:nvSpPr>
          <p:cNvPr id="8" name="TekstSylinder 7"/>
          <p:cNvSpPr txBox="1"/>
          <p:nvPr userDrawn="1"/>
        </p:nvSpPr>
        <p:spPr>
          <a:xfrm>
            <a:off x="1" y="-268288"/>
            <a:ext cx="3983567" cy="276226"/>
          </a:xfrm>
          <a:prstGeom prst="rect">
            <a:avLst/>
          </a:prstGeom>
          <a:noFill/>
        </p:spPr>
        <p:txBody>
          <a:bodyPr>
            <a:spAutoFit/>
          </a:bodyPr>
          <a:lstStyle/>
          <a:p>
            <a:pPr>
              <a:defRPr/>
            </a:pPr>
            <a:r>
              <a:rPr lang="nb-NO" sz="1200" dirty="0"/>
              <a:t>Norsk mal: </a:t>
            </a:r>
            <a:r>
              <a:rPr lang="nb-NO" sz="1200" dirty="0" smtClean="0"/>
              <a:t>Sluttside Alternativ 1</a:t>
            </a:r>
            <a:endParaRPr lang="nb-NO" sz="1200" dirty="0"/>
          </a:p>
        </p:txBody>
      </p:sp>
      <p:cxnSp>
        <p:nvCxnSpPr>
          <p:cNvPr id="19" name="Rett linje 18"/>
          <p:cNvCxnSpPr/>
          <p:nvPr userDrawn="1"/>
        </p:nvCxnSpPr>
        <p:spPr>
          <a:xfrm>
            <a:off x="1062506" y="368660"/>
            <a:ext cx="0" cy="326245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Plassholder for tekst 34"/>
          <p:cNvSpPr>
            <a:spLocks noGrp="1"/>
          </p:cNvSpPr>
          <p:nvPr>
            <p:ph type="body" sz="quarter" idx="17" hasCustomPrompt="1"/>
          </p:nvPr>
        </p:nvSpPr>
        <p:spPr>
          <a:xfrm>
            <a:off x="1199456" y="2384592"/>
            <a:ext cx="9792000" cy="871303"/>
          </a:xfrm>
        </p:spPr>
        <p:txBody>
          <a:bodyPr lIns="0" anchor="t" anchorCtr="0"/>
          <a:lstStyle>
            <a:lvl1pPr marL="0" indent="0">
              <a:buNone/>
              <a:defRPr sz="1400">
                <a:latin typeface="Arial" panose="020B0604020202020204" pitchFamily="34" charset="0"/>
                <a:cs typeface="Arial" panose="020B0604020202020204" pitchFamily="34" charset="0"/>
              </a:defRPr>
            </a:lvl1pPr>
          </a:lstStyle>
          <a:p>
            <a:pPr lvl="0"/>
            <a:r>
              <a:rPr lang="nb-NO" dirty="0" smtClean="0"/>
              <a:t>Bildekreditering: Slide X: </a:t>
            </a:r>
            <a:r>
              <a:rPr lang="nb-NO" sz="1300" dirty="0" smtClean="0"/>
              <a:t>© </a:t>
            </a:r>
            <a:r>
              <a:rPr lang="nb-NO" dirty="0" smtClean="0"/>
              <a:t>Fotografens navn, Bildebyrå</a:t>
            </a:r>
          </a:p>
        </p:txBody>
      </p:sp>
      <p:sp>
        <p:nvSpPr>
          <p:cNvPr id="13" name="Plassholder for tekst 4"/>
          <p:cNvSpPr>
            <a:spLocks noGrp="1"/>
          </p:cNvSpPr>
          <p:nvPr>
            <p:ph type="body" sz="quarter" idx="20" hasCustomPrompt="1"/>
          </p:nvPr>
        </p:nvSpPr>
        <p:spPr>
          <a:xfrm>
            <a:off x="1198800" y="1124744"/>
            <a:ext cx="9792000" cy="1144800"/>
          </a:xfrm>
        </p:spPr>
        <p:txBody>
          <a:bodyPr lIns="0" anchor="b" anchorCtr="0"/>
          <a:lstStyle>
            <a:lvl1pPr marL="0" indent="0">
              <a:buNone/>
              <a:defRPr sz="3200" b="1"/>
            </a:lvl1pPr>
          </a:lstStyle>
          <a:p>
            <a:pPr lvl="0"/>
            <a:r>
              <a:rPr lang="nb-NO" dirty="0" smtClean="0"/>
              <a:t>Takk for oppmerksomheten!</a:t>
            </a:r>
          </a:p>
        </p:txBody>
      </p:sp>
      <p:pic>
        <p:nvPicPr>
          <p:cNvPr id="10" name="Bild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23392" y="527251"/>
            <a:ext cx="298705" cy="362713"/>
          </a:xfrm>
          <a:prstGeom prst="rect">
            <a:avLst/>
          </a:prstGeom>
        </p:spPr>
      </p:pic>
      <p:sp>
        <p:nvSpPr>
          <p:cNvPr id="11" name="TekstSylinder 10"/>
          <p:cNvSpPr txBox="1"/>
          <p:nvPr userDrawn="1"/>
        </p:nvSpPr>
        <p:spPr>
          <a:xfrm>
            <a:off x="1111500" y="548680"/>
            <a:ext cx="4660464" cy="292388"/>
          </a:xfrm>
          <a:prstGeom prst="rect">
            <a:avLst/>
          </a:prstGeom>
          <a:noFill/>
        </p:spPr>
        <p:txBody>
          <a:bodyPr wrap="square" rtlCol="0">
            <a:spAutoFit/>
          </a:bodyPr>
          <a:lstStyle/>
          <a:p>
            <a:r>
              <a:rPr lang="nb-NO" sz="1300" noProof="0" dirty="0" smtClean="0"/>
              <a:t>Kunnskapsdepartementet</a:t>
            </a:r>
            <a:endParaRPr lang="nb-NO" sz="1300" noProof="0" dirty="0"/>
          </a:p>
        </p:txBody>
      </p:sp>
    </p:spTree>
    <p:extLst>
      <p:ext uri="{BB962C8B-B14F-4D97-AF65-F5344CB8AC3E}">
        <p14:creationId xmlns:p14="http://schemas.microsoft.com/office/powerpoint/2010/main" val="2610507698"/>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Norsk Sluttside Alt 2">
    <p:bg>
      <p:bgPr>
        <a:solidFill>
          <a:schemeClr val="bg1"/>
        </a:solidFill>
        <a:effectLst/>
      </p:bgPr>
    </p:bg>
    <p:spTree>
      <p:nvGrpSpPr>
        <p:cNvPr id="1" name=""/>
        <p:cNvGrpSpPr/>
        <p:nvPr/>
      </p:nvGrpSpPr>
      <p:grpSpPr>
        <a:xfrm>
          <a:off x="0" y="0"/>
          <a:ext cx="0" cy="0"/>
          <a:chOff x="0" y="0"/>
          <a:chExt cx="0" cy="0"/>
        </a:xfrm>
      </p:grpSpPr>
      <p:sp>
        <p:nvSpPr>
          <p:cNvPr id="8" name="TekstSylinder 7"/>
          <p:cNvSpPr txBox="1"/>
          <p:nvPr userDrawn="1"/>
        </p:nvSpPr>
        <p:spPr>
          <a:xfrm>
            <a:off x="1" y="-268288"/>
            <a:ext cx="3983567" cy="276226"/>
          </a:xfrm>
          <a:prstGeom prst="rect">
            <a:avLst/>
          </a:prstGeom>
          <a:noFill/>
        </p:spPr>
        <p:txBody>
          <a:bodyPr>
            <a:spAutoFit/>
          </a:bodyPr>
          <a:lstStyle/>
          <a:p>
            <a:pPr>
              <a:defRPr/>
            </a:pPr>
            <a:r>
              <a:rPr lang="nb-NO" sz="1200" dirty="0"/>
              <a:t>Norsk mal: </a:t>
            </a:r>
            <a:r>
              <a:rPr lang="nb-NO" sz="1200" dirty="0" smtClean="0"/>
              <a:t>Sluttside Alternativ 2</a:t>
            </a:r>
            <a:endParaRPr lang="nb-NO" sz="1200" dirty="0"/>
          </a:p>
        </p:txBody>
      </p:sp>
      <p:cxnSp>
        <p:nvCxnSpPr>
          <p:cNvPr id="19" name="Rett linje 18"/>
          <p:cNvCxnSpPr/>
          <p:nvPr userDrawn="1"/>
        </p:nvCxnSpPr>
        <p:spPr>
          <a:xfrm>
            <a:off x="1062506" y="368660"/>
            <a:ext cx="0" cy="326245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ekstSylinder 1"/>
          <p:cNvSpPr txBox="1"/>
          <p:nvPr userDrawn="1"/>
        </p:nvSpPr>
        <p:spPr>
          <a:xfrm>
            <a:off x="1111500" y="548680"/>
            <a:ext cx="4660464" cy="292388"/>
          </a:xfrm>
          <a:prstGeom prst="rect">
            <a:avLst/>
          </a:prstGeom>
          <a:noFill/>
        </p:spPr>
        <p:txBody>
          <a:bodyPr wrap="square" rtlCol="0">
            <a:spAutoFit/>
          </a:bodyPr>
          <a:lstStyle/>
          <a:p>
            <a:r>
              <a:rPr lang="nb-NO" sz="1300" noProof="0" dirty="0" smtClean="0"/>
              <a:t>Kunnskapsdepartementet</a:t>
            </a:r>
            <a:endParaRPr lang="nb-NO" sz="1300" noProof="0" dirty="0"/>
          </a:p>
        </p:txBody>
      </p:sp>
      <p:sp>
        <p:nvSpPr>
          <p:cNvPr id="11" name="Plassholder for tekst 4"/>
          <p:cNvSpPr>
            <a:spLocks noGrp="1"/>
          </p:cNvSpPr>
          <p:nvPr>
            <p:ph type="body" sz="quarter" idx="20" hasCustomPrompt="1"/>
          </p:nvPr>
        </p:nvSpPr>
        <p:spPr>
          <a:xfrm>
            <a:off x="1198800" y="1124744"/>
            <a:ext cx="9792000" cy="1144800"/>
          </a:xfrm>
        </p:spPr>
        <p:txBody>
          <a:bodyPr lIns="0" anchor="b" anchorCtr="0"/>
          <a:lstStyle>
            <a:lvl1pPr marL="0" indent="0">
              <a:buNone/>
              <a:defRPr sz="3200" b="1"/>
            </a:lvl1pPr>
          </a:lstStyle>
          <a:p>
            <a:pPr lvl="0"/>
            <a:r>
              <a:rPr lang="nb-NO" dirty="0" smtClean="0"/>
              <a:t>Takk for oppmerksomheten!</a:t>
            </a:r>
          </a:p>
        </p:txBody>
      </p:sp>
      <p:pic>
        <p:nvPicPr>
          <p:cNvPr id="10" name="Bild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3392" y="527251"/>
            <a:ext cx="298705" cy="362713"/>
          </a:xfrm>
          <a:prstGeom prst="rect">
            <a:avLst/>
          </a:prstGeom>
        </p:spPr>
      </p:pic>
      <p:grpSp>
        <p:nvGrpSpPr>
          <p:cNvPr id="3" name="Gruppe 2"/>
          <p:cNvGrpSpPr/>
          <p:nvPr userDrawn="1"/>
        </p:nvGrpSpPr>
        <p:grpSpPr>
          <a:xfrm>
            <a:off x="0" y="3275461"/>
            <a:ext cx="12192000" cy="3585225"/>
            <a:chOff x="0" y="3275461"/>
            <a:chExt cx="12192000" cy="3585225"/>
          </a:xfrm>
        </p:grpSpPr>
        <p:sp>
          <p:nvSpPr>
            <p:cNvPr id="12" name="Rektangel 11"/>
            <p:cNvSpPr/>
            <p:nvPr userDrawn="1"/>
          </p:nvSpPr>
          <p:spPr>
            <a:xfrm>
              <a:off x="0" y="3275461"/>
              <a:ext cx="12192000" cy="3585225"/>
            </a:xfrm>
            <a:prstGeom prst="rect">
              <a:avLst/>
            </a:prstGeom>
            <a:solidFill>
              <a:srgbClr val="672E6C"/>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16" name="Picture 15" descr="KD_Designelement_hvit_3_ppt.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99330" y="4913508"/>
              <a:ext cx="11627162" cy="1155600"/>
            </a:xfrm>
            <a:prstGeom prst="rect">
              <a:avLst/>
            </a:prstGeom>
          </p:spPr>
        </p:pic>
      </p:grpSp>
      <p:sp>
        <p:nvSpPr>
          <p:cNvPr id="13" name="Plassholder for tekst 34"/>
          <p:cNvSpPr>
            <a:spLocks noGrp="1"/>
          </p:cNvSpPr>
          <p:nvPr>
            <p:ph type="body" sz="quarter" idx="17" hasCustomPrompt="1"/>
          </p:nvPr>
        </p:nvSpPr>
        <p:spPr>
          <a:xfrm>
            <a:off x="1199456" y="2384592"/>
            <a:ext cx="9792000" cy="871303"/>
          </a:xfrm>
        </p:spPr>
        <p:txBody>
          <a:bodyPr lIns="0" anchor="t" anchorCtr="0"/>
          <a:lstStyle>
            <a:lvl1pPr marL="0" indent="0">
              <a:buNone/>
              <a:defRPr sz="1400">
                <a:latin typeface="Arial" panose="020B0604020202020204" pitchFamily="34" charset="0"/>
                <a:cs typeface="Arial" panose="020B0604020202020204" pitchFamily="34" charset="0"/>
              </a:defRPr>
            </a:lvl1pPr>
          </a:lstStyle>
          <a:p>
            <a:pPr lvl="0"/>
            <a:r>
              <a:rPr lang="nb-NO" dirty="0" smtClean="0"/>
              <a:t>Bildekreditering: Slide X: </a:t>
            </a:r>
            <a:r>
              <a:rPr lang="nb-NO" sz="1300" dirty="0" smtClean="0"/>
              <a:t>© </a:t>
            </a:r>
            <a:r>
              <a:rPr lang="nb-NO" dirty="0" smtClean="0"/>
              <a:t>Fotografens navn, Bildebyrå</a:t>
            </a:r>
          </a:p>
        </p:txBody>
      </p:sp>
    </p:spTree>
    <p:extLst>
      <p:ext uri="{BB962C8B-B14F-4D97-AF65-F5344CB8AC3E}">
        <p14:creationId xmlns:p14="http://schemas.microsoft.com/office/powerpoint/2010/main" val="2000288503"/>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Norsk Sluttside Alt 3">
    <p:bg>
      <p:bgPr>
        <a:solidFill>
          <a:schemeClr val="bg1"/>
        </a:solidFill>
        <a:effectLst/>
      </p:bgPr>
    </p:bg>
    <p:spTree>
      <p:nvGrpSpPr>
        <p:cNvPr id="1" name=""/>
        <p:cNvGrpSpPr/>
        <p:nvPr/>
      </p:nvGrpSpPr>
      <p:grpSpPr>
        <a:xfrm>
          <a:off x="0" y="0"/>
          <a:ext cx="0" cy="0"/>
          <a:chOff x="0" y="0"/>
          <a:chExt cx="0" cy="0"/>
        </a:xfrm>
      </p:grpSpPr>
      <p:pic>
        <p:nvPicPr>
          <p:cNvPr id="13" name="Picture 2" descr="Z:\DSS\2015\via Kord\Elementer fra Kord\Arkiv\KD\KD_grafiskelement_lysegra╠è-01.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273425"/>
            <a:ext cx="12215813" cy="3584575"/>
          </a:xfrm>
          <a:prstGeom prst="rect">
            <a:avLst/>
          </a:prstGeom>
          <a:noFill/>
          <a:extLst>
            <a:ext uri="{909E8E84-426E-40DD-AFC4-6F175D3DCCD1}">
              <a14:hiddenFill xmlns:a14="http://schemas.microsoft.com/office/drawing/2010/main">
                <a:solidFill>
                  <a:srgbClr val="FFFFFF"/>
                </a:solidFill>
              </a14:hiddenFill>
            </a:ext>
          </a:extLst>
        </p:spPr>
      </p:pic>
      <p:sp>
        <p:nvSpPr>
          <p:cNvPr id="8" name="TekstSylinder 7"/>
          <p:cNvSpPr txBox="1"/>
          <p:nvPr userDrawn="1"/>
        </p:nvSpPr>
        <p:spPr>
          <a:xfrm>
            <a:off x="1" y="-268288"/>
            <a:ext cx="3983567" cy="276226"/>
          </a:xfrm>
          <a:prstGeom prst="rect">
            <a:avLst/>
          </a:prstGeom>
          <a:noFill/>
        </p:spPr>
        <p:txBody>
          <a:bodyPr>
            <a:spAutoFit/>
          </a:bodyPr>
          <a:lstStyle/>
          <a:p>
            <a:pPr>
              <a:defRPr/>
            </a:pPr>
            <a:r>
              <a:rPr lang="nb-NO" sz="1200" dirty="0"/>
              <a:t>Norsk mal: </a:t>
            </a:r>
            <a:r>
              <a:rPr lang="nb-NO" sz="1200" dirty="0" smtClean="0"/>
              <a:t>Sluttside Alternativ 3</a:t>
            </a:r>
            <a:endParaRPr lang="nb-NO" sz="1200" dirty="0"/>
          </a:p>
        </p:txBody>
      </p:sp>
      <p:cxnSp>
        <p:nvCxnSpPr>
          <p:cNvPr id="19" name="Rett linje 18"/>
          <p:cNvCxnSpPr/>
          <p:nvPr userDrawn="1"/>
        </p:nvCxnSpPr>
        <p:spPr>
          <a:xfrm>
            <a:off x="1062506" y="368660"/>
            <a:ext cx="0" cy="326245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Plassholder for tekst 34"/>
          <p:cNvSpPr>
            <a:spLocks noGrp="1"/>
          </p:cNvSpPr>
          <p:nvPr>
            <p:ph type="body" sz="quarter" idx="17" hasCustomPrompt="1"/>
          </p:nvPr>
        </p:nvSpPr>
        <p:spPr>
          <a:xfrm>
            <a:off x="1199456" y="2384592"/>
            <a:ext cx="9792000" cy="871303"/>
          </a:xfrm>
        </p:spPr>
        <p:txBody>
          <a:bodyPr lIns="0" anchor="t" anchorCtr="0"/>
          <a:lstStyle>
            <a:lvl1pPr marL="0" indent="0">
              <a:buNone/>
              <a:defRPr sz="1400">
                <a:latin typeface="Arial" panose="020B0604020202020204" pitchFamily="34" charset="0"/>
                <a:cs typeface="Arial" panose="020B0604020202020204" pitchFamily="34" charset="0"/>
              </a:defRPr>
            </a:lvl1pPr>
          </a:lstStyle>
          <a:p>
            <a:pPr lvl="0"/>
            <a:r>
              <a:rPr lang="nb-NO" dirty="0" smtClean="0"/>
              <a:t>Bildekreditering: Slide X: </a:t>
            </a:r>
            <a:r>
              <a:rPr lang="nb-NO" sz="1300" dirty="0" smtClean="0"/>
              <a:t>© </a:t>
            </a:r>
            <a:r>
              <a:rPr lang="nb-NO" dirty="0" smtClean="0"/>
              <a:t>Fotografens navn, Bildebyrå</a:t>
            </a:r>
          </a:p>
        </p:txBody>
      </p:sp>
      <p:sp>
        <p:nvSpPr>
          <p:cNvPr id="9" name="Plassholder for tekst 4"/>
          <p:cNvSpPr>
            <a:spLocks noGrp="1"/>
          </p:cNvSpPr>
          <p:nvPr>
            <p:ph type="body" sz="quarter" idx="20" hasCustomPrompt="1"/>
          </p:nvPr>
        </p:nvSpPr>
        <p:spPr>
          <a:xfrm>
            <a:off x="1198800" y="1124744"/>
            <a:ext cx="9792000" cy="1144800"/>
          </a:xfrm>
        </p:spPr>
        <p:txBody>
          <a:bodyPr lIns="0" anchor="b" anchorCtr="0"/>
          <a:lstStyle>
            <a:lvl1pPr marL="0" indent="0">
              <a:buNone/>
              <a:defRPr sz="3200" b="1"/>
            </a:lvl1pPr>
          </a:lstStyle>
          <a:p>
            <a:pPr lvl="0"/>
            <a:r>
              <a:rPr lang="nb-NO" dirty="0" smtClean="0"/>
              <a:t>Takk for oppmerksomheten!</a:t>
            </a:r>
          </a:p>
        </p:txBody>
      </p:sp>
      <p:pic>
        <p:nvPicPr>
          <p:cNvPr id="11" name="Bild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23392" y="527251"/>
            <a:ext cx="298705" cy="362713"/>
          </a:xfrm>
          <a:prstGeom prst="rect">
            <a:avLst/>
          </a:prstGeom>
        </p:spPr>
      </p:pic>
      <p:sp>
        <p:nvSpPr>
          <p:cNvPr id="12" name="TekstSylinder 11"/>
          <p:cNvSpPr txBox="1"/>
          <p:nvPr userDrawn="1"/>
        </p:nvSpPr>
        <p:spPr>
          <a:xfrm>
            <a:off x="1111500" y="548680"/>
            <a:ext cx="4660464" cy="292388"/>
          </a:xfrm>
          <a:prstGeom prst="rect">
            <a:avLst/>
          </a:prstGeom>
          <a:noFill/>
        </p:spPr>
        <p:txBody>
          <a:bodyPr wrap="square" rtlCol="0">
            <a:spAutoFit/>
          </a:bodyPr>
          <a:lstStyle/>
          <a:p>
            <a:r>
              <a:rPr lang="nb-NO" sz="1300" noProof="0" dirty="0" smtClean="0"/>
              <a:t>Kunnskapsdepartementet</a:t>
            </a:r>
            <a:endParaRPr lang="nb-NO" sz="1300" noProof="0" dirty="0"/>
          </a:p>
        </p:txBody>
      </p:sp>
    </p:spTree>
    <p:extLst>
      <p:ext uri="{BB962C8B-B14F-4D97-AF65-F5344CB8AC3E}">
        <p14:creationId xmlns:p14="http://schemas.microsoft.com/office/powerpoint/2010/main" val="2281506259"/>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Norsk Sluttside Alt 4">
    <p:bg>
      <p:bgPr>
        <a:solidFill>
          <a:schemeClr val="bg1"/>
        </a:solidFill>
        <a:effectLst/>
      </p:bgPr>
    </p:bg>
    <p:spTree>
      <p:nvGrpSpPr>
        <p:cNvPr id="1" name=""/>
        <p:cNvGrpSpPr/>
        <p:nvPr/>
      </p:nvGrpSpPr>
      <p:grpSpPr>
        <a:xfrm>
          <a:off x="0" y="0"/>
          <a:ext cx="0" cy="0"/>
          <a:chOff x="0" y="0"/>
          <a:chExt cx="0" cy="0"/>
        </a:xfrm>
      </p:grpSpPr>
      <p:pic>
        <p:nvPicPr>
          <p:cNvPr id="12" name="Picture 2" descr="Z:\DSS\2015\via Kord\Elementer fra Kord\Arkiv\KD\KD_grafiskelement_turkis-01.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273424"/>
            <a:ext cx="12215812" cy="3584576"/>
          </a:xfrm>
          <a:prstGeom prst="rect">
            <a:avLst/>
          </a:prstGeom>
          <a:noFill/>
          <a:extLst>
            <a:ext uri="{909E8E84-426E-40DD-AFC4-6F175D3DCCD1}">
              <a14:hiddenFill xmlns:a14="http://schemas.microsoft.com/office/drawing/2010/main">
                <a:solidFill>
                  <a:srgbClr val="FFFFFF"/>
                </a:solidFill>
              </a14:hiddenFill>
            </a:ext>
          </a:extLst>
        </p:spPr>
      </p:pic>
      <p:sp>
        <p:nvSpPr>
          <p:cNvPr id="5" name="Plassholder for tekst 4"/>
          <p:cNvSpPr>
            <a:spLocks noGrp="1"/>
          </p:cNvSpPr>
          <p:nvPr>
            <p:ph type="body" sz="quarter" idx="20" hasCustomPrompt="1"/>
          </p:nvPr>
        </p:nvSpPr>
        <p:spPr>
          <a:xfrm>
            <a:off x="1198800" y="1124744"/>
            <a:ext cx="9792000" cy="1144800"/>
          </a:xfrm>
        </p:spPr>
        <p:txBody>
          <a:bodyPr lIns="0" anchor="b" anchorCtr="0"/>
          <a:lstStyle>
            <a:lvl1pPr marL="0" indent="0">
              <a:buNone/>
              <a:defRPr sz="3200" b="1"/>
            </a:lvl1pPr>
          </a:lstStyle>
          <a:p>
            <a:pPr lvl="0"/>
            <a:r>
              <a:rPr lang="nb-NO" dirty="0" smtClean="0"/>
              <a:t>Takk for oppmerksomheten!</a:t>
            </a:r>
          </a:p>
        </p:txBody>
      </p:sp>
      <p:sp>
        <p:nvSpPr>
          <p:cNvPr id="8" name="TekstSylinder 7"/>
          <p:cNvSpPr txBox="1"/>
          <p:nvPr userDrawn="1"/>
        </p:nvSpPr>
        <p:spPr>
          <a:xfrm>
            <a:off x="1" y="-268288"/>
            <a:ext cx="3983567" cy="276226"/>
          </a:xfrm>
          <a:prstGeom prst="rect">
            <a:avLst/>
          </a:prstGeom>
          <a:noFill/>
        </p:spPr>
        <p:txBody>
          <a:bodyPr>
            <a:spAutoFit/>
          </a:bodyPr>
          <a:lstStyle/>
          <a:p>
            <a:pPr>
              <a:defRPr/>
            </a:pPr>
            <a:r>
              <a:rPr lang="nb-NO" sz="1200" dirty="0"/>
              <a:t>Norsk mal: </a:t>
            </a:r>
            <a:r>
              <a:rPr lang="nb-NO" sz="1200" dirty="0" smtClean="0"/>
              <a:t>Sluttside Alternativ</a:t>
            </a:r>
            <a:r>
              <a:rPr lang="nb-NO" sz="1200" baseline="0" dirty="0" smtClean="0"/>
              <a:t> 4</a:t>
            </a:r>
            <a:endParaRPr lang="nb-NO" sz="1200" dirty="0"/>
          </a:p>
        </p:txBody>
      </p:sp>
      <p:cxnSp>
        <p:nvCxnSpPr>
          <p:cNvPr id="19" name="Rett linje 18"/>
          <p:cNvCxnSpPr/>
          <p:nvPr userDrawn="1"/>
        </p:nvCxnSpPr>
        <p:spPr>
          <a:xfrm>
            <a:off x="1062506" y="368660"/>
            <a:ext cx="0" cy="326245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pic>
        <p:nvPicPr>
          <p:cNvPr id="10" name="Bild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23392" y="527251"/>
            <a:ext cx="298705" cy="362713"/>
          </a:xfrm>
          <a:prstGeom prst="rect">
            <a:avLst/>
          </a:prstGeom>
        </p:spPr>
      </p:pic>
      <p:sp>
        <p:nvSpPr>
          <p:cNvPr id="11" name="TekstSylinder 10"/>
          <p:cNvSpPr txBox="1"/>
          <p:nvPr userDrawn="1"/>
        </p:nvSpPr>
        <p:spPr>
          <a:xfrm>
            <a:off x="1111500" y="548680"/>
            <a:ext cx="4660464" cy="292388"/>
          </a:xfrm>
          <a:prstGeom prst="rect">
            <a:avLst/>
          </a:prstGeom>
          <a:noFill/>
        </p:spPr>
        <p:txBody>
          <a:bodyPr wrap="square" rtlCol="0">
            <a:spAutoFit/>
          </a:bodyPr>
          <a:lstStyle/>
          <a:p>
            <a:r>
              <a:rPr lang="nb-NO" sz="1300" noProof="0" dirty="0" smtClean="0"/>
              <a:t>Kunnskapsdepartementet</a:t>
            </a:r>
            <a:endParaRPr lang="nb-NO" sz="1300" noProof="0" dirty="0"/>
          </a:p>
        </p:txBody>
      </p:sp>
      <p:sp>
        <p:nvSpPr>
          <p:cNvPr id="13" name="Plassholder for tekst 34"/>
          <p:cNvSpPr>
            <a:spLocks noGrp="1"/>
          </p:cNvSpPr>
          <p:nvPr>
            <p:ph type="body" sz="quarter" idx="17" hasCustomPrompt="1"/>
          </p:nvPr>
        </p:nvSpPr>
        <p:spPr>
          <a:xfrm>
            <a:off x="1199456" y="2384592"/>
            <a:ext cx="9792000" cy="871303"/>
          </a:xfrm>
        </p:spPr>
        <p:txBody>
          <a:bodyPr lIns="0" anchor="t" anchorCtr="0"/>
          <a:lstStyle>
            <a:lvl1pPr marL="0" indent="0">
              <a:buNone/>
              <a:defRPr sz="1400">
                <a:latin typeface="Arial" panose="020B0604020202020204" pitchFamily="34" charset="0"/>
                <a:cs typeface="Arial" panose="020B0604020202020204" pitchFamily="34" charset="0"/>
              </a:defRPr>
            </a:lvl1pPr>
          </a:lstStyle>
          <a:p>
            <a:pPr lvl="0"/>
            <a:r>
              <a:rPr lang="nb-NO" dirty="0" smtClean="0"/>
              <a:t>Bildekreditering: Slide X: </a:t>
            </a:r>
            <a:r>
              <a:rPr lang="nb-NO" sz="1300" dirty="0" smtClean="0"/>
              <a:t>© </a:t>
            </a:r>
            <a:r>
              <a:rPr lang="nb-NO" dirty="0" smtClean="0"/>
              <a:t>Fotografens navn, Bildebyrå</a:t>
            </a:r>
          </a:p>
        </p:txBody>
      </p:sp>
    </p:spTree>
    <p:extLst>
      <p:ext uri="{BB962C8B-B14F-4D97-AF65-F5344CB8AC3E}">
        <p14:creationId xmlns:p14="http://schemas.microsoft.com/office/powerpoint/2010/main" val="1436898837"/>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Norsk Sluttside Alt 5">
    <p:bg>
      <p:bgPr>
        <a:solidFill>
          <a:schemeClr val="bg1"/>
        </a:solidFill>
        <a:effectLst/>
      </p:bgPr>
    </p:bg>
    <p:spTree>
      <p:nvGrpSpPr>
        <p:cNvPr id="1" name=""/>
        <p:cNvGrpSpPr/>
        <p:nvPr/>
      </p:nvGrpSpPr>
      <p:grpSpPr>
        <a:xfrm>
          <a:off x="0" y="0"/>
          <a:ext cx="0" cy="0"/>
          <a:chOff x="0" y="0"/>
          <a:chExt cx="0" cy="0"/>
        </a:xfrm>
      </p:grpSpPr>
      <p:pic>
        <p:nvPicPr>
          <p:cNvPr id="13" name="Picture 2"/>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4439816" y="3631115"/>
            <a:ext cx="6325079" cy="2688059"/>
          </a:xfrm>
          <a:prstGeom prst="rect">
            <a:avLst/>
          </a:prstGeom>
          <a:noFill/>
          <a:extLst>
            <a:ext uri="{909E8E84-426E-40DD-AFC4-6F175D3DCCD1}">
              <a14:hiddenFill xmlns:a14="http://schemas.microsoft.com/office/drawing/2010/main">
                <a:solidFill>
                  <a:srgbClr val="FFFFFF"/>
                </a:solidFill>
              </a14:hiddenFill>
            </a:ext>
          </a:extLst>
        </p:spPr>
      </p:pic>
      <p:sp>
        <p:nvSpPr>
          <p:cNvPr id="8" name="TekstSylinder 7"/>
          <p:cNvSpPr txBox="1"/>
          <p:nvPr userDrawn="1"/>
        </p:nvSpPr>
        <p:spPr>
          <a:xfrm>
            <a:off x="1" y="-268288"/>
            <a:ext cx="3983567" cy="276226"/>
          </a:xfrm>
          <a:prstGeom prst="rect">
            <a:avLst/>
          </a:prstGeom>
          <a:noFill/>
        </p:spPr>
        <p:txBody>
          <a:bodyPr>
            <a:spAutoFit/>
          </a:bodyPr>
          <a:lstStyle/>
          <a:p>
            <a:pPr>
              <a:defRPr/>
            </a:pPr>
            <a:r>
              <a:rPr lang="nb-NO" sz="1200" dirty="0"/>
              <a:t>Norsk mal: </a:t>
            </a:r>
            <a:r>
              <a:rPr lang="nb-NO" sz="1200" dirty="0" smtClean="0"/>
              <a:t>Sluttside Alternativ 5</a:t>
            </a:r>
            <a:endParaRPr lang="nb-NO" sz="1200" dirty="0"/>
          </a:p>
        </p:txBody>
      </p:sp>
      <p:cxnSp>
        <p:nvCxnSpPr>
          <p:cNvPr id="19" name="Rett linje 18"/>
          <p:cNvCxnSpPr/>
          <p:nvPr userDrawn="1"/>
        </p:nvCxnSpPr>
        <p:spPr>
          <a:xfrm>
            <a:off x="1062506" y="368660"/>
            <a:ext cx="0" cy="326245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Plassholder for tekst 34"/>
          <p:cNvSpPr>
            <a:spLocks noGrp="1"/>
          </p:cNvSpPr>
          <p:nvPr>
            <p:ph type="body" sz="quarter" idx="17" hasCustomPrompt="1"/>
          </p:nvPr>
        </p:nvSpPr>
        <p:spPr>
          <a:xfrm>
            <a:off x="1199456" y="2384592"/>
            <a:ext cx="9792000" cy="871303"/>
          </a:xfrm>
        </p:spPr>
        <p:txBody>
          <a:bodyPr lIns="0" anchor="t" anchorCtr="0"/>
          <a:lstStyle>
            <a:lvl1pPr marL="0" indent="0">
              <a:buNone/>
              <a:defRPr sz="1400">
                <a:latin typeface="Arial" panose="020B0604020202020204" pitchFamily="34" charset="0"/>
                <a:cs typeface="Arial" panose="020B0604020202020204" pitchFamily="34" charset="0"/>
              </a:defRPr>
            </a:lvl1pPr>
          </a:lstStyle>
          <a:p>
            <a:pPr lvl="0"/>
            <a:r>
              <a:rPr lang="nb-NO" dirty="0" smtClean="0"/>
              <a:t>Bildekreditering: Slide X: </a:t>
            </a:r>
            <a:r>
              <a:rPr lang="nb-NO" sz="1300" dirty="0" smtClean="0"/>
              <a:t>© </a:t>
            </a:r>
            <a:r>
              <a:rPr lang="nb-NO" dirty="0" smtClean="0"/>
              <a:t>Fotografens navn, Bildebyrå</a:t>
            </a:r>
          </a:p>
        </p:txBody>
      </p:sp>
      <p:sp>
        <p:nvSpPr>
          <p:cNvPr id="9" name="Plassholder for tekst 4"/>
          <p:cNvSpPr>
            <a:spLocks noGrp="1"/>
          </p:cNvSpPr>
          <p:nvPr>
            <p:ph type="body" sz="quarter" idx="20" hasCustomPrompt="1"/>
          </p:nvPr>
        </p:nvSpPr>
        <p:spPr>
          <a:xfrm>
            <a:off x="1198800" y="1124744"/>
            <a:ext cx="9792000" cy="1144800"/>
          </a:xfrm>
        </p:spPr>
        <p:txBody>
          <a:bodyPr lIns="0" anchor="b" anchorCtr="0"/>
          <a:lstStyle>
            <a:lvl1pPr marL="0" indent="0">
              <a:buNone/>
              <a:defRPr sz="3200" b="1"/>
            </a:lvl1pPr>
          </a:lstStyle>
          <a:p>
            <a:pPr lvl="0"/>
            <a:r>
              <a:rPr lang="nb-NO" dirty="0" smtClean="0"/>
              <a:t>Takk for oppmerksomheten!</a:t>
            </a:r>
          </a:p>
        </p:txBody>
      </p:sp>
      <p:pic>
        <p:nvPicPr>
          <p:cNvPr id="11" name="Bild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23392" y="527251"/>
            <a:ext cx="298705" cy="362713"/>
          </a:xfrm>
          <a:prstGeom prst="rect">
            <a:avLst/>
          </a:prstGeom>
        </p:spPr>
      </p:pic>
      <p:sp>
        <p:nvSpPr>
          <p:cNvPr id="12" name="TekstSylinder 11"/>
          <p:cNvSpPr txBox="1"/>
          <p:nvPr userDrawn="1"/>
        </p:nvSpPr>
        <p:spPr>
          <a:xfrm>
            <a:off x="1111500" y="548680"/>
            <a:ext cx="4660464" cy="292388"/>
          </a:xfrm>
          <a:prstGeom prst="rect">
            <a:avLst/>
          </a:prstGeom>
          <a:noFill/>
        </p:spPr>
        <p:txBody>
          <a:bodyPr wrap="square" rtlCol="0">
            <a:spAutoFit/>
          </a:bodyPr>
          <a:lstStyle/>
          <a:p>
            <a:r>
              <a:rPr lang="nb-NO" sz="1300" noProof="0" dirty="0" smtClean="0"/>
              <a:t>Kunnskapsdepartementet</a:t>
            </a:r>
            <a:endParaRPr lang="nb-NO" sz="1300" noProof="0" dirty="0"/>
          </a:p>
        </p:txBody>
      </p:sp>
    </p:spTree>
    <p:extLst>
      <p:ext uri="{BB962C8B-B14F-4D97-AF65-F5344CB8AC3E}">
        <p14:creationId xmlns:p14="http://schemas.microsoft.com/office/powerpoint/2010/main" val="1386538835"/>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Norsk Sluttside Alt 6">
    <p:bg>
      <p:bgPr>
        <a:solidFill>
          <a:schemeClr val="bg1"/>
        </a:solidFill>
        <a:effectLst/>
      </p:bgPr>
    </p:bg>
    <p:spTree>
      <p:nvGrpSpPr>
        <p:cNvPr id="1" name=""/>
        <p:cNvGrpSpPr/>
        <p:nvPr/>
      </p:nvGrpSpPr>
      <p:grpSpPr>
        <a:xfrm>
          <a:off x="0" y="0"/>
          <a:ext cx="0" cy="0"/>
          <a:chOff x="0" y="0"/>
          <a:chExt cx="0" cy="0"/>
        </a:xfrm>
      </p:grpSpPr>
      <p:pic>
        <p:nvPicPr>
          <p:cNvPr id="13" name="Picture 2"/>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4439816" y="3644918"/>
            <a:ext cx="6325079" cy="2660453"/>
          </a:xfrm>
          <a:prstGeom prst="rect">
            <a:avLst/>
          </a:prstGeom>
          <a:noFill/>
          <a:extLst>
            <a:ext uri="{909E8E84-426E-40DD-AFC4-6F175D3DCCD1}">
              <a14:hiddenFill xmlns:a14="http://schemas.microsoft.com/office/drawing/2010/main">
                <a:solidFill>
                  <a:srgbClr val="FFFFFF"/>
                </a:solidFill>
              </a14:hiddenFill>
            </a:ext>
          </a:extLst>
        </p:spPr>
      </p:pic>
      <p:sp>
        <p:nvSpPr>
          <p:cNvPr id="8" name="TekstSylinder 7"/>
          <p:cNvSpPr txBox="1"/>
          <p:nvPr userDrawn="1"/>
        </p:nvSpPr>
        <p:spPr>
          <a:xfrm>
            <a:off x="1" y="-268288"/>
            <a:ext cx="3983567" cy="276226"/>
          </a:xfrm>
          <a:prstGeom prst="rect">
            <a:avLst/>
          </a:prstGeom>
          <a:noFill/>
        </p:spPr>
        <p:txBody>
          <a:bodyPr>
            <a:spAutoFit/>
          </a:bodyPr>
          <a:lstStyle/>
          <a:p>
            <a:pPr>
              <a:defRPr/>
            </a:pPr>
            <a:r>
              <a:rPr lang="nb-NO" sz="1200" dirty="0"/>
              <a:t>Norsk mal: </a:t>
            </a:r>
            <a:r>
              <a:rPr lang="nb-NO" sz="1200" dirty="0" smtClean="0"/>
              <a:t>Sluttside Alternativ 6</a:t>
            </a:r>
            <a:endParaRPr lang="nb-NO" sz="1200" dirty="0"/>
          </a:p>
        </p:txBody>
      </p:sp>
      <p:cxnSp>
        <p:nvCxnSpPr>
          <p:cNvPr id="19" name="Rett linje 18"/>
          <p:cNvCxnSpPr/>
          <p:nvPr userDrawn="1"/>
        </p:nvCxnSpPr>
        <p:spPr>
          <a:xfrm>
            <a:off x="1062506" y="368660"/>
            <a:ext cx="0" cy="326245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Plassholder for tekst 34"/>
          <p:cNvSpPr>
            <a:spLocks noGrp="1"/>
          </p:cNvSpPr>
          <p:nvPr>
            <p:ph type="body" sz="quarter" idx="17" hasCustomPrompt="1"/>
          </p:nvPr>
        </p:nvSpPr>
        <p:spPr>
          <a:xfrm>
            <a:off x="1199456" y="2384592"/>
            <a:ext cx="9792000" cy="871303"/>
          </a:xfrm>
        </p:spPr>
        <p:txBody>
          <a:bodyPr lIns="0" anchor="t" anchorCtr="0"/>
          <a:lstStyle>
            <a:lvl1pPr marL="0" indent="0">
              <a:buNone/>
              <a:defRPr sz="1400">
                <a:latin typeface="Arial" panose="020B0604020202020204" pitchFamily="34" charset="0"/>
                <a:cs typeface="Arial" panose="020B0604020202020204" pitchFamily="34" charset="0"/>
              </a:defRPr>
            </a:lvl1pPr>
          </a:lstStyle>
          <a:p>
            <a:pPr lvl="0"/>
            <a:r>
              <a:rPr lang="nb-NO" dirty="0" smtClean="0"/>
              <a:t>Bildekreditering: Slide X: </a:t>
            </a:r>
            <a:r>
              <a:rPr lang="nb-NO" sz="1300" dirty="0" smtClean="0"/>
              <a:t>© </a:t>
            </a:r>
            <a:r>
              <a:rPr lang="nb-NO" dirty="0" smtClean="0"/>
              <a:t>Fotografens navn, Bildebyrå</a:t>
            </a:r>
          </a:p>
        </p:txBody>
      </p:sp>
      <p:sp>
        <p:nvSpPr>
          <p:cNvPr id="9" name="Plassholder for tekst 4"/>
          <p:cNvSpPr>
            <a:spLocks noGrp="1"/>
          </p:cNvSpPr>
          <p:nvPr>
            <p:ph type="body" sz="quarter" idx="20" hasCustomPrompt="1"/>
          </p:nvPr>
        </p:nvSpPr>
        <p:spPr>
          <a:xfrm>
            <a:off x="1198800" y="1124744"/>
            <a:ext cx="9792000" cy="1144800"/>
          </a:xfrm>
        </p:spPr>
        <p:txBody>
          <a:bodyPr lIns="0" anchor="b" anchorCtr="0"/>
          <a:lstStyle>
            <a:lvl1pPr marL="0" indent="0">
              <a:buNone/>
              <a:defRPr sz="3200" b="1"/>
            </a:lvl1pPr>
          </a:lstStyle>
          <a:p>
            <a:pPr lvl="0"/>
            <a:r>
              <a:rPr lang="nb-NO" dirty="0" smtClean="0"/>
              <a:t>Takk for oppmerksomheten!</a:t>
            </a:r>
          </a:p>
        </p:txBody>
      </p:sp>
      <p:pic>
        <p:nvPicPr>
          <p:cNvPr id="11" name="Bild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23392" y="527251"/>
            <a:ext cx="298705" cy="362713"/>
          </a:xfrm>
          <a:prstGeom prst="rect">
            <a:avLst/>
          </a:prstGeom>
        </p:spPr>
      </p:pic>
      <p:sp>
        <p:nvSpPr>
          <p:cNvPr id="12" name="TekstSylinder 11"/>
          <p:cNvSpPr txBox="1"/>
          <p:nvPr userDrawn="1"/>
        </p:nvSpPr>
        <p:spPr>
          <a:xfrm>
            <a:off x="1111500" y="548680"/>
            <a:ext cx="4660464" cy="292388"/>
          </a:xfrm>
          <a:prstGeom prst="rect">
            <a:avLst/>
          </a:prstGeom>
          <a:noFill/>
        </p:spPr>
        <p:txBody>
          <a:bodyPr wrap="square" rtlCol="0">
            <a:spAutoFit/>
          </a:bodyPr>
          <a:lstStyle/>
          <a:p>
            <a:r>
              <a:rPr lang="nb-NO" sz="1300" noProof="0" dirty="0" smtClean="0"/>
              <a:t>Kunnskapsdepartementet</a:t>
            </a:r>
            <a:endParaRPr lang="nb-NO" sz="1300" noProof="0" dirty="0"/>
          </a:p>
        </p:txBody>
      </p:sp>
    </p:spTree>
    <p:extLst>
      <p:ext uri="{BB962C8B-B14F-4D97-AF65-F5344CB8AC3E}">
        <p14:creationId xmlns:p14="http://schemas.microsoft.com/office/powerpoint/2010/main" val="281513667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orsk Startside Alt 3">
    <p:bg>
      <p:bgPr>
        <a:solidFill>
          <a:schemeClr val="bg1"/>
        </a:solidFill>
        <a:effectLst/>
      </p:bgPr>
    </p:bg>
    <p:spTree>
      <p:nvGrpSpPr>
        <p:cNvPr id="1" name=""/>
        <p:cNvGrpSpPr/>
        <p:nvPr/>
      </p:nvGrpSpPr>
      <p:grpSpPr>
        <a:xfrm>
          <a:off x="0" y="0"/>
          <a:ext cx="0" cy="0"/>
          <a:chOff x="0" y="0"/>
          <a:chExt cx="0" cy="0"/>
        </a:xfrm>
      </p:grpSpPr>
      <p:pic>
        <p:nvPicPr>
          <p:cNvPr id="2050" name="Picture 2" descr="Z:\DSS\2015\via Kord\Elementer fra Kord\Arkiv\KD\KD_grafiskelement_lysegra╠è-01.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273425"/>
            <a:ext cx="12215813" cy="3584575"/>
          </a:xfrm>
          <a:prstGeom prst="rect">
            <a:avLst/>
          </a:prstGeom>
          <a:noFill/>
          <a:extLst>
            <a:ext uri="{909E8E84-426E-40DD-AFC4-6F175D3DCCD1}">
              <a14:hiddenFill xmlns:a14="http://schemas.microsoft.com/office/drawing/2010/main">
                <a:solidFill>
                  <a:srgbClr val="FFFFFF"/>
                </a:solidFill>
              </a14:hiddenFill>
            </a:ext>
          </a:extLst>
        </p:spPr>
      </p:pic>
      <p:sp>
        <p:nvSpPr>
          <p:cNvPr id="5" name="Plassholder for tekst 4"/>
          <p:cNvSpPr>
            <a:spLocks noGrp="1"/>
          </p:cNvSpPr>
          <p:nvPr>
            <p:ph type="body" sz="quarter" idx="20" hasCustomPrompt="1"/>
          </p:nvPr>
        </p:nvSpPr>
        <p:spPr>
          <a:xfrm>
            <a:off x="1198800" y="1124744"/>
            <a:ext cx="9792000" cy="1144800"/>
          </a:xfrm>
        </p:spPr>
        <p:txBody>
          <a:bodyPr lIns="0" anchor="b" anchorCtr="0"/>
          <a:lstStyle>
            <a:lvl1pPr marL="0" indent="0">
              <a:buNone/>
              <a:defRPr sz="3200" b="1"/>
            </a:lvl1pPr>
          </a:lstStyle>
          <a:p>
            <a:pPr lvl="0"/>
            <a:r>
              <a:rPr lang="nb-NO" dirty="0" smtClean="0"/>
              <a:t>Presentasjonstittel</a:t>
            </a:r>
          </a:p>
        </p:txBody>
      </p:sp>
      <p:sp>
        <p:nvSpPr>
          <p:cNvPr id="8" name="TekstSylinder 7"/>
          <p:cNvSpPr txBox="1"/>
          <p:nvPr userDrawn="1"/>
        </p:nvSpPr>
        <p:spPr>
          <a:xfrm>
            <a:off x="1" y="-268288"/>
            <a:ext cx="3983567" cy="276226"/>
          </a:xfrm>
          <a:prstGeom prst="rect">
            <a:avLst/>
          </a:prstGeom>
          <a:noFill/>
        </p:spPr>
        <p:txBody>
          <a:bodyPr>
            <a:spAutoFit/>
          </a:bodyPr>
          <a:lstStyle/>
          <a:p>
            <a:pPr>
              <a:defRPr/>
            </a:pPr>
            <a:r>
              <a:rPr lang="nb-NO" sz="1200" dirty="0"/>
              <a:t>Norsk mal: </a:t>
            </a:r>
            <a:r>
              <a:rPr lang="nb-NO" sz="1200" dirty="0" smtClean="0"/>
              <a:t>Startside Alternativ</a:t>
            </a:r>
            <a:r>
              <a:rPr lang="nb-NO" sz="1200" baseline="0" dirty="0" smtClean="0"/>
              <a:t> 3</a:t>
            </a:r>
            <a:endParaRPr lang="nb-NO" sz="1200" dirty="0"/>
          </a:p>
        </p:txBody>
      </p:sp>
      <p:cxnSp>
        <p:nvCxnSpPr>
          <p:cNvPr id="19" name="Rett linje 18"/>
          <p:cNvCxnSpPr/>
          <p:nvPr userDrawn="1"/>
        </p:nvCxnSpPr>
        <p:spPr>
          <a:xfrm>
            <a:off x="1062506" y="368660"/>
            <a:ext cx="0" cy="326245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Plassholder for tekst 34"/>
          <p:cNvSpPr>
            <a:spLocks noGrp="1"/>
          </p:cNvSpPr>
          <p:nvPr>
            <p:ph type="body" sz="quarter" idx="17" hasCustomPrompt="1"/>
          </p:nvPr>
        </p:nvSpPr>
        <p:spPr>
          <a:xfrm>
            <a:off x="1199456" y="2384593"/>
            <a:ext cx="9792000" cy="288000"/>
          </a:xfrm>
        </p:spPr>
        <p:txBody>
          <a:bodyPr lIns="0" anchor="ctr" anchorCtr="0"/>
          <a:lstStyle>
            <a:lvl1pPr marL="0" indent="0">
              <a:buNone/>
              <a:defRPr sz="1400">
                <a:latin typeface="Arial" panose="020B0604020202020204" pitchFamily="34" charset="0"/>
                <a:cs typeface="Arial" panose="020B0604020202020204" pitchFamily="34" charset="0"/>
              </a:defRPr>
            </a:lvl1pPr>
          </a:lstStyle>
          <a:p>
            <a:pPr lvl="0"/>
            <a:r>
              <a:rPr lang="nb-NO" dirty="0" smtClean="0"/>
              <a:t>Navn Foredragsholder</a:t>
            </a:r>
          </a:p>
        </p:txBody>
      </p:sp>
      <p:sp>
        <p:nvSpPr>
          <p:cNvPr id="39" name="Plassholder for tekst 38"/>
          <p:cNvSpPr>
            <a:spLocks noGrp="1"/>
          </p:cNvSpPr>
          <p:nvPr>
            <p:ph type="body" sz="quarter" idx="18" hasCustomPrompt="1"/>
          </p:nvPr>
        </p:nvSpPr>
        <p:spPr>
          <a:xfrm>
            <a:off x="1199456" y="2744924"/>
            <a:ext cx="9792000" cy="288000"/>
          </a:xfrm>
        </p:spPr>
        <p:txBody>
          <a:bodyPr lIns="0" anchor="ctr" anchorCtr="0"/>
          <a:lstStyle>
            <a:lvl1pPr marL="0" indent="0">
              <a:buNone/>
              <a:defRPr sz="1400">
                <a:latin typeface="Arial" panose="020B0604020202020204" pitchFamily="34" charset="0"/>
                <a:cs typeface="Arial" panose="020B0604020202020204" pitchFamily="34" charset="0"/>
              </a:defRPr>
            </a:lvl1pPr>
          </a:lstStyle>
          <a:p>
            <a:pPr lvl="0"/>
            <a:r>
              <a:rPr lang="nb-NO" dirty="0" smtClean="0"/>
              <a:t>Sted, dato</a:t>
            </a:r>
          </a:p>
        </p:txBody>
      </p:sp>
      <p:pic>
        <p:nvPicPr>
          <p:cNvPr id="10" name="Bild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23392" y="527251"/>
            <a:ext cx="298705" cy="362713"/>
          </a:xfrm>
          <a:prstGeom prst="rect">
            <a:avLst/>
          </a:prstGeom>
        </p:spPr>
      </p:pic>
      <p:sp>
        <p:nvSpPr>
          <p:cNvPr id="11" name="TekstSylinder 10"/>
          <p:cNvSpPr txBox="1"/>
          <p:nvPr userDrawn="1"/>
        </p:nvSpPr>
        <p:spPr>
          <a:xfrm>
            <a:off x="1111500" y="548680"/>
            <a:ext cx="4660464" cy="292388"/>
          </a:xfrm>
          <a:prstGeom prst="rect">
            <a:avLst/>
          </a:prstGeom>
          <a:noFill/>
        </p:spPr>
        <p:txBody>
          <a:bodyPr wrap="square" rtlCol="0">
            <a:spAutoFit/>
          </a:bodyPr>
          <a:lstStyle/>
          <a:p>
            <a:r>
              <a:rPr lang="nb-NO" sz="1300" noProof="0" dirty="0" smtClean="0"/>
              <a:t>Kunnskapsdepartementet</a:t>
            </a:r>
            <a:endParaRPr lang="nb-NO" sz="1300" noProof="0" dirty="0"/>
          </a:p>
        </p:txBody>
      </p:sp>
    </p:spTree>
    <p:extLst>
      <p:ext uri="{BB962C8B-B14F-4D97-AF65-F5344CB8AC3E}">
        <p14:creationId xmlns:p14="http://schemas.microsoft.com/office/powerpoint/2010/main" val="396648353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orsk Startside Alt 4">
    <p:bg>
      <p:bgPr>
        <a:solidFill>
          <a:schemeClr val="bg1"/>
        </a:solidFill>
        <a:effectLst/>
      </p:bgPr>
    </p:bg>
    <p:spTree>
      <p:nvGrpSpPr>
        <p:cNvPr id="1" name=""/>
        <p:cNvGrpSpPr/>
        <p:nvPr/>
      </p:nvGrpSpPr>
      <p:grpSpPr>
        <a:xfrm>
          <a:off x="0" y="0"/>
          <a:ext cx="0" cy="0"/>
          <a:chOff x="0" y="0"/>
          <a:chExt cx="0" cy="0"/>
        </a:xfrm>
      </p:grpSpPr>
      <p:pic>
        <p:nvPicPr>
          <p:cNvPr id="12" name="Picture 2" descr="Z:\DSS\2015\via Kord\Elementer fra Kord\Arkiv\KD\KD_grafiskelement_turkis-01.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273424"/>
            <a:ext cx="12215812" cy="3584576"/>
          </a:xfrm>
          <a:prstGeom prst="rect">
            <a:avLst/>
          </a:prstGeom>
          <a:noFill/>
          <a:extLst>
            <a:ext uri="{909E8E84-426E-40DD-AFC4-6F175D3DCCD1}">
              <a14:hiddenFill xmlns:a14="http://schemas.microsoft.com/office/drawing/2010/main">
                <a:solidFill>
                  <a:srgbClr val="FFFFFF"/>
                </a:solidFill>
              </a14:hiddenFill>
            </a:ext>
          </a:extLst>
        </p:spPr>
      </p:pic>
      <p:sp>
        <p:nvSpPr>
          <p:cNvPr id="5" name="Plassholder for tekst 4"/>
          <p:cNvSpPr>
            <a:spLocks noGrp="1"/>
          </p:cNvSpPr>
          <p:nvPr>
            <p:ph type="body" sz="quarter" idx="20" hasCustomPrompt="1"/>
          </p:nvPr>
        </p:nvSpPr>
        <p:spPr>
          <a:xfrm>
            <a:off x="1198800" y="1124744"/>
            <a:ext cx="9792000" cy="1144800"/>
          </a:xfrm>
        </p:spPr>
        <p:txBody>
          <a:bodyPr lIns="0" anchor="b" anchorCtr="0"/>
          <a:lstStyle>
            <a:lvl1pPr marL="0" indent="0">
              <a:buNone/>
              <a:defRPr sz="3200" b="1"/>
            </a:lvl1pPr>
          </a:lstStyle>
          <a:p>
            <a:pPr lvl="0"/>
            <a:r>
              <a:rPr lang="nb-NO" dirty="0" smtClean="0"/>
              <a:t>Presentasjonstittel</a:t>
            </a:r>
          </a:p>
        </p:txBody>
      </p:sp>
      <p:sp>
        <p:nvSpPr>
          <p:cNvPr id="8" name="TekstSylinder 7"/>
          <p:cNvSpPr txBox="1"/>
          <p:nvPr userDrawn="1"/>
        </p:nvSpPr>
        <p:spPr>
          <a:xfrm>
            <a:off x="1" y="-268288"/>
            <a:ext cx="3983567" cy="276226"/>
          </a:xfrm>
          <a:prstGeom prst="rect">
            <a:avLst/>
          </a:prstGeom>
          <a:noFill/>
        </p:spPr>
        <p:txBody>
          <a:bodyPr>
            <a:spAutoFit/>
          </a:bodyPr>
          <a:lstStyle/>
          <a:p>
            <a:pPr>
              <a:defRPr/>
            </a:pPr>
            <a:r>
              <a:rPr lang="nb-NO" sz="1200" dirty="0"/>
              <a:t>Norsk mal: </a:t>
            </a:r>
            <a:r>
              <a:rPr lang="nb-NO" sz="1200" dirty="0" smtClean="0"/>
              <a:t>Startside Alternativ</a:t>
            </a:r>
            <a:r>
              <a:rPr lang="nb-NO" sz="1200" baseline="0" dirty="0" smtClean="0"/>
              <a:t> 4</a:t>
            </a:r>
            <a:endParaRPr lang="nb-NO" sz="1200" dirty="0"/>
          </a:p>
        </p:txBody>
      </p:sp>
      <p:cxnSp>
        <p:nvCxnSpPr>
          <p:cNvPr id="19" name="Rett linje 18"/>
          <p:cNvCxnSpPr/>
          <p:nvPr userDrawn="1"/>
        </p:nvCxnSpPr>
        <p:spPr>
          <a:xfrm>
            <a:off x="1062506" y="368660"/>
            <a:ext cx="0" cy="326245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Plassholder for tekst 34"/>
          <p:cNvSpPr>
            <a:spLocks noGrp="1"/>
          </p:cNvSpPr>
          <p:nvPr>
            <p:ph type="body" sz="quarter" idx="17" hasCustomPrompt="1"/>
          </p:nvPr>
        </p:nvSpPr>
        <p:spPr>
          <a:xfrm>
            <a:off x="1199456" y="2384593"/>
            <a:ext cx="9792000" cy="288000"/>
          </a:xfrm>
        </p:spPr>
        <p:txBody>
          <a:bodyPr lIns="0" anchor="ctr" anchorCtr="0"/>
          <a:lstStyle>
            <a:lvl1pPr marL="0" indent="0">
              <a:buNone/>
              <a:defRPr sz="1400">
                <a:latin typeface="Arial" panose="020B0604020202020204" pitchFamily="34" charset="0"/>
                <a:cs typeface="Arial" panose="020B0604020202020204" pitchFamily="34" charset="0"/>
              </a:defRPr>
            </a:lvl1pPr>
          </a:lstStyle>
          <a:p>
            <a:pPr lvl="0"/>
            <a:r>
              <a:rPr lang="nb-NO" dirty="0" smtClean="0"/>
              <a:t>Navn Foredragsholder</a:t>
            </a:r>
          </a:p>
        </p:txBody>
      </p:sp>
      <p:sp>
        <p:nvSpPr>
          <p:cNvPr id="39" name="Plassholder for tekst 38"/>
          <p:cNvSpPr>
            <a:spLocks noGrp="1"/>
          </p:cNvSpPr>
          <p:nvPr>
            <p:ph type="body" sz="quarter" idx="18" hasCustomPrompt="1"/>
          </p:nvPr>
        </p:nvSpPr>
        <p:spPr>
          <a:xfrm>
            <a:off x="1199456" y="2744924"/>
            <a:ext cx="9792000" cy="288000"/>
          </a:xfrm>
        </p:spPr>
        <p:txBody>
          <a:bodyPr lIns="0" anchor="ctr" anchorCtr="0"/>
          <a:lstStyle>
            <a:lvl1pPr marL="0" indent="0">
              <a:buNone/>
              <a:defRPr sz="1400">
                <a:latin typeface="Arial" panose="020B0604020202020204" pitchFamily="34" charset="0"/>
                <a:cs typeface="Arial" panose="020B0604020202020204" pitchFamily="34" charset="0"/>
              </a:defRPr>
            </a:lvl1pPr>
          </a:lstStyle>
          <a:p>
            <a:pPr lvl="0"/>
            <a:r>
              <a:rPr lang="nb-NO" dirty="0" smtClean="0"/>
              <a:t>Sted, dato</a:t>
            </a:r>
          </a:p>
        </p:txBody>
      </p:sp>
      <p:pic>
        <p:nvPicPr>
          <p:cNvPr id="10" name="Bild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23392" y="527251"/>
            <a:ext cx="298705" cy="362713"/>
          </a:xfrm>
          <a:prstGeom prst="rect">
            <a:avLst/>
          </a:prstGeom>
        </p:spPr>
      </p:pic>
      <p:sp>
        <p:nvSpPr>
          <p:cNvPr id="11" name="TekstSylinder 10"/>
          <p:cNvSpPr txBox="1"/>
          <p:nvPr userDrawn="1"/>
        </p:nvSpPr>
        <p:spPr>
          <a:xfrm>
            <a:off x="1111500" y="548680"/>
            <a:ext cx="4660464" cy="292388"/>
          </a:xfrm>
          <a:prstGeom prst="rect">
            <a:avLst/>
          </a:prstGeom>
          <a:noFill/>
        </p:spPr>
        <p:txBody>
          <a:bodyPr wrap="square" rtlCol="0">
            <a:spAutoFit/>
          </a:bodyPr>
          <a:lstStyle/>
          <a:p>
            <a:r>
              <a:rPr lang="nb-NO" sz="1300" noProof="0" dirty="0" smtClean="0"/>
              <a:t>Kunnskapsdepartementet</a:t>
            </a:r>
            <a:endParaRPr lang="nb-NO" sz="1300" noProof="0" dirty="0"/>
          </a:p>
        </p:txBody>
      </p:sp>
    </p:spTree>
    <p:extLst>
      <p:ext uri="{BB962C8B-B14F-4D97-AF65-F5344CB8AC3E}">
        <p14:creationId xmlns:p14="http://schemas.microsoft.com/office/powerpoint/2010/main" val="113545406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orsk Startside Alt 5">
    <p:bg>
      <p:bgPr>
        <a:solidFill>
          <a:schemeClr val="bg1"/>
        </a:solidFill>
        <a:effectLst/>
      </p:bgPr>
    </p:bg>
    <p:spTree>
      <p:nvGrpSpPr>
        <p:cNvPr id="1" name=""/>
        <p:cNvGrpSpPr/>
        <p:nvPr/>
      </p:nvGrpSpPr>
      <p:grpSpPr>
        <a:xfrm>
          <a:off x="0" y="0"/>
          <a:ext cx="0" cy="0"/>
          <a:chOff x="0" y="0"/>
          <a:chExt cx="0" cy="0"/>
        </a:xfrm>
      </p:grpSpPr>
      <p:sp>
        <p:nvSpPr>
          <p:cNvPr id="5" name="Plassholder for tekst 4"/>
          <p:cNvSpPr>
            <a:spLocks noGrp="1"/>
          </p:cNvSpPr>
          <p:nvPr>
            <p:ph type="body" sz="quarter" idx="20" hasCustomPrompt="1"/>
          </p:nvPr>
        </p:nvSpPr>
        <p:spPr>
          <a:xfrm>
            <a:off x="1198800" y="1124744"/>
            <a:ext cx="9792000" cy="1144800"/>
          </a:xfrm>
        </p:spPr>
        <p:txBody>
          <a:bodyPr lIns="0" anchor="b" anchorCtr="0"/>
          <a:lstStyle>
            <a:lvl1pPr marL="0" indent="0">
              <a:buNone/>
              <a:defRPr sz="3200" b="1"/>
            </a:lvl1pPr>
          </a:lstStyle>
          <a:p>
            <a:pPr lvl="0"/>
            <a:r>
              <a:rPr lang="nb-NO" dirty="0" smtClean="0"/>
              <a:t>Presentasjonstittel</a:t>
            </a:r>
          </a:p>
        </p:txBody>
      </p:sp>
      <p:sp>
        <p:nvSpPr>
          <p:cNvPr id="8" name="TekstSylinder 7"/>
          <p:cNvSpPr txBox="1"/>
          <p:nvPr userDrawn="1"/>
        </p:nvSpPr>
        <p:spPr>
          <a:xfrm>
            <a:off x="1" y="-268288"/>
            <a:ext cx="3983567" cy="276226"/>
          </a:xfrm>
          <a:prstGeom prst="rect">
            <a:avLst/>
          </a:prstGeom>
          <a:noFill/>
        </p:spPr>
        <p:txBody>
          <a:bodyPr>
            <a:spAutoFit/>
          </a:bodyPr>
          <a:lstStyle/>
          <a:p>
            <a:pPr>
              <a:defRPr/>
            </a:pPr>
            <a:r>
              <a:rPr lang="nb-NO" sz="1200" dirty="0"/>
              <a:t>Norsk mal: </a:t>
            </a:r>
            <a:r>
              <a:rPr lang="nb-NO" sz="1200" dirty="0" smtClean="0"/>
              <a:t>Startside Alternativ</a:t>
            </a:r>
            <a:r>
              <a:rPr lang="nb-NO" sz="1200" baseline="0" dirty="0" smtClean="0"/>
              <a:t> 5</a:t>
            </a:r>
            <a:endParaRPr lang="nb-NO" sz="1200" dirty="0"/>
          </a:p>
        </p:txBody>
      </p:sp>
      <p:cxnSp>
        <p:nvCxnSpPr>
          <p:cNvPr id="19" name="Rett linje 18"/>
          <p:cNvCxnSpPr/>
          <p:nvPr userDrawn="1"/>
        </p:nvCxnSpPr>
        <p:spPr>
          <a:xfrm>
            <a:off x="1062506" y="368660"/>
            <a:ext cx="0" cy="326245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Plassholder for tekst 34"/>
          <p:cNvSpPr>
            <a:spLocks noGrp="1"/>
          </p:cNvSpPr>
          <p:nvPr>
            <p:ph type="body" sz="quarter" idx="17" hasCustomPrompt="1"/>
          </p:nvPr>
        </p:nvSpPr>
        <p:spPr>
          <a:xfrm>
            <a:off x="1199456" y="2384593"/>
            <a:ext cx="9792000" cy="288000"/>
          </a:xfrm>
        </p:spPr>
        <p:txBody>
          <a:bodyPr lIns="0" anchor="ctr" anchorCtr="0"/>
          <a:lstStyle>
            <a:lvl1pPr marL="0" indent="0">
              <a:buNone/>
              <a:defRPr sz="1400">
                <a:latin typeface="Arial" panose="020B0604020202020204" pitchFamily="34" charset="0"/>
                <a:cs typeface="Arial" panose="020B0604020202020204" pitchFamily="34" charset="0"/>
              </a:defRPr>
            </a:lvl1pPr>
          </a:lstStyle>
          <a:p>
            <a:pPr lvl="0"/>
            <a:r>
              <a:rPr lang="nb-NO" dirty="0" smtClean="0"/>
              <a:t>Navn Foredragsholder</a:t>
            </a:r>
          </a:p>
        </p:txBody>
      </p:sp>
      <p:sp>
        <p:nvSpPr>
          <p:cNvPr id="39" name="Plassholder for tekst 38"/>
          <p:cNvSpPr>
            <a:spLocks noGrp="1"/>
          </p:cNvSpPr>
          <p:nvPr>
            <p:ph type="body" sz="quarter" idx="18" hasCustomPrompt="1"/>
          </p:nvPr>
        </p:nvSpPr>
        <p:spPr>
          <a:xfrm>
            <a:off x="1199456" y="2744924"/>
            <a:ext cx="9792000" cy="288000"/>
          </a:xfrm>
        </p:spPr>
        <p:txBody>
          <a:bodyPr lIns="0" anchor="ctr" anchorCtr="0"/>
          <a:lstStyle>
            <a:lvl1pPr marL="0" indent="0">
              <a:buNone/>
              <a:defRPr sz="1400">
                <a:latin typeface="Arial" panose="020B0604020202020204" pitchFamily="34" charset="0"/>
                <a:cs typeface="Arial" panose="020B0604020202020204" pitchFamily="34" charset="0"/>
              </a:defRPr>
            </a:lvl1pPr>
          </a:lstStyle>
          <a:p>
            <a:pPr lvl="0"/>
            <a:r>
              <a:rPr lang="nb-NO" dirty="0" smtClean="0"/>
              <a:t>Sted, dato</a:t>
            </a:r>
          </a:p>
        </p:txBody>
      </p:sp>
      <p:pic>
        <p:nvPicPr>
          <p:cNvPr id="10" name="Bild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3392" y="527251"/>
            <a:ext cx="298705" cy="362713"/>
          </a:xfrm>
          <a:prstGeom prst="rect">
            <a:avLst/>
          </a:prstGeom>
        </p:spPr>
      </p:pic>
      <p:sp>
        <p:nvSpPr>
          <p:cNvPr id="11" name="TekstSylinder 10"/>
          <p:cNvSpPr txBox="1"/>
          <p:nvPr userDrawn="1"/>
        </p:nvSpPr>
        <p:spPr>
          <a:xfrm>
            <a:off x="1111500" y="548680"/>
            <a:ext cx="4660464" cy="292388"/>
          </a:xfrm>
          <a:prstGeom prst="rect">
            <a:avLst/>
          </a:prstGeom>
          <a:noFill/>
        </p:spPr>
        <p:txBody>
          <a:bodyPr wrap="square" rtlCol="0">
            <a:spAutoFit/>
          </a:bodyPr>
          <a:lstStyle/>
          <a:p>
            <a:r>
              <a:rPr lang="nb-NO" sz="1300" noProof="0" dirty="0" smtClean="0"/>
              <a:t>Kunnskapsdepartementet</a:t>
            </a:r>
            <a:endParaRPr lang="nb-NO" sz="1300" noProof="0" dirty="0"/>
          </a:p>
        </p:txBody>
      </p:sp>
      <p:pic>
        <p:nvPicPr>
          <p:cNvPr id="12" name="Picture 2"/>
          <p:cNvPicPr>
            <a:picLocks noChangeAspect="1" noChangeArrowheads="1"/>
          </p:cNvPicPr>
          <p:nvPr userDrawn="1"/>
        </p:nvPicPr>
        <p:blipFill>
          <a:blip r:embed="rId3">
            <a:extLst>
              <a:ext uri="{28A0092B-C50C-407E-A947-70E740481C1C}">
                <a14:useLocalDpi xmlns:a14="http://schemas.microsoft.com/office/drawing/2010/main" val="0"/>
              </a:ext>
            </a:extLst>
          </a:blip>
          <a:stretch>
            <a:fillRect/>
          </a:stretch>
        </p:blipFill>
        <p:spPr bwMode="auto">
          <a:xfrm>
            <a:off x="4439816" y="3631115"/>
            <a:ext cx="6325079" cy="26880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514918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orsk Startside Alt 6">
    <p:bg>
      <p:bgPr>
        <a:solidFill>
          <a:schemeClr val="bg1"/>
        </a:solidFill>
        <a:effectLst/>
      </p:bgPr>
    </p:bg>
    <p:spTree>
      <p:nvGrpSpPr>
        <p:cNvPr id="1" name=""/>
        <p:cNvGrpSpPr/>
        <p:nvPr/>
      </p:nvGrpSpPr>
      <p:grpSpPr>
        <a:xfrm>
          <a:off x="0" y="0"/>
          <a:ext cx="0" cy="0"/>
          <a:chOff x="0" y="0"/>
          <a:chExt cx="0" cy="0"/>
        </a:xfrm>
      </p:grpSpPr>
      <p:sp>
        <p:nvSpPr>
          <p:cNvPr id="5" name="Plassholder for tekst 4"/>
          <p:cNvSpPr>
            <a:spLocks noGrp="1"/>
          </p:cNvSpPr>
          <p:nvPr>
            <p:ph type="body" sz="quarter" idx="20" hasCustomPrompt="1"/>
          </p:nvPr>
        </p:nvSpPr>
        <p:spPr>
          <a:xfrm>
            <a:off x="1198800" y="1124744"/>
            <a:ext cx="9792000" cy="1144800"/>
          </a:xfrm>
        </p:spPr>
        <p:txBody>
          <a:bodyPr lIns="0" anchor="b" anchorCtr="0"/>
          <a:lstStyle>
            <a:lvl1pPr marL="0" indent="0">
              <a:buNone/>
              <a:defRPr sz="3200" b="1"/>
            </a:lvl1pPr>
          </a:lstStyle>
          <a:p>
            <a:pPr lvl="0"/>
            <a:r>
              <a:rPr lang="nb-NO" dirty="0" smtClean="0"/>
              <a:t>Presentasjonstittel</a:t>
            </a:r>
          </a:p>
        </p:txBody>
      </p:sp>
      <p:sp>
        <p:nvSpPr>
          <p:cNvPr id="8" name="TekstSylinder 7"/>
          <p:cNvSpPr txBox="1"/>
          <p:nvPr userDrawn="1"/>
        </p:nvSpPr>
        <p:spPr>
          <a:xfrm>
            <a:off x="1" y="-268288"/>
            <a:ext cx="3983567" cy="276226"/>
          </a:xfrm>
          <a:prstGeom prst="rect">
            <a:avLst/>
          </a:prstGeom>
          <a:noFill/>
        </p:spPr>
        <p:txBody>
          <a:bodyPr>
            <a:spAutoFit/>
          </a:bodyPr>
          <a:lstStyle/>
          <a:p>
            <a:pPr>
              <a:defRPr/>
            </a:pPr>
            <a:r>
              <a:rPr lang="nb-NO" sz="1200" dirty="0"/>
              <a:t>Norsk mal: </a:t>
            </a:r>
            <a:r>
              <a:rPr lang="nb-NO" sz="1200" dirty="0" smtClean="0"/>
              <a:t>Startside Alternativ</a:t>
            </a:r>
            <a:r>
              <a:rPr lang="nb-NO" sz="1200" baseline="0" dirty="0" smtClean="0"/>
              <a:t> 6</a:t>
            </a:r>
            <a:endParaRPr lang="nb-NO" sz="1200" dirty="0"/>
          </a:p>
        </p:txBody>
      </p:sp>
      <p:cxnSp>
        <p:nvCxnSpPr>
          <p:cNvPr id="19" name="Rett linje 18"/>
          <p:cNvCxnSpPr/>
          <p:nvPr userDrawn="1"/>
        </p:nvCxnSpPr>
        <p:spPr>
          <a:xfrm>
            <a:off x="1062506" y="368660"/>
            <a:ext cx="0" cy="326245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Plassholder for tekst 34"/>
          <p:cNvSpPr>
            <a:spLocks noGrp="1"/>
          </p:cNvSpPr>
          <p:nvPr>
            <p:ph type="body" sz="quarter" idx="17" hasCustomPrompt="1"/>
          </p:nvPr>
        </p:nvSpPr>
        <p:spPr>
          <a:xfrm>
            <a:off x="1199456" y="2384593"/>
            <a:ext cx="9792000" cy="288000"/>
          </a:xfrm>
        </p:spPr>
        <p:txBody>
          <a:bodyPr lIns="0" anchor="ctr" anchorCtr="0"/>
          <a:lstStyle>
            <a:lvl1pPr marL="0" indent="0">
              <a:buNone/>
              <a:defRPr sz="1400">
                <a:latin typeface="Arial" panose="020B0604020202020204" pitchFamily="34" charset="0"/>
                <a:cs typeface="Arial" panose="020B0604020202020204" pitchFamily="34" charset="0"/>
              </a:defRPr>
            </a:lvl1pPr>
          </a:lstStyle>
          <a:p>
            <a:pPr lvl="0"/>
            <a:r>
              <a:rPr lang="nb-NO" dirty="0" smtClean="0"/>
              <a:t>Navn Foredragsholder</a:t>
            </a:r>
          </a:p>
        </p:txBody>
      </p:sp>
      <p:sp>
        <p:nvSpPr>
          <p:cNvPr id="39" name="Plassholder for tekst 38"/>
          <p:cNvSpPr>
            <a:spLocks noGrp="1"/>
          </p:cNvSpPr>
          <p:nvPr>
            <p:ph type="body" sz="quarter" idx="18" hasCustomPrompt="1"/>
          </p:nvPr>
        </p:nvSpPr>
        <p:spPr>
          <a:xfrm>
            <a:off x="1199456" y="2744924"/>
            <a:ext cx="9792000" cy="288000"/>
          </a:xfrm>
        </p:spPr>
        <p:txBody>
          <a:bodyPr lIns="0" anchor="ctr" anchorCtr="0"/>
          <a:lstStyle>
            <a:lvl1pPr marL="0" indent="0">
              <a:buNone/>
              <a:defRPr sz="1400">
                <a:latin typeface="Arial" panose="020B0604020202020204" pitchFamily="34" charset="0"/>
                <a:cs typeface="Arial" panose="020B0604020202020204" pitchFamily="34" charset="0"/>
              </a:defRPr>
            </a:lvl1pPr>
          </a:lstStyle>
          <a:p>
            <a:pPr lvl="0"/>
            <a:r>
              <a:rPr lang="nb-NO" dirty="0" smtClean="0"/>
              <a:t>Sted, dato</a:t>
            </a:r>
          </a:p>
        </p:txBody>
      </p:sp>
      <p:pic>
        <p:nvPicPr>
          <p:cNvPr id="10" name="Bild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3392" y="527251"/>
            <a:ext cx="298705" cy="362713"/>
          </a:xfrm>
          <a:prstGeom prst="rect">
            <a:avLst/>
          </a:prstGeom>
        </p:spPr>
      </p:pic>
      <p:sp>
        <p:nvSpPr>
          <p:cNvPr id="11" name="TekstSylinder 10"/>
          <p:cNvSpPr txBox="1"/>
          <p:nvPr userDrawn="1"/>
        </p:nvSpPr>
        <p:spPr>
          <a:xfrm>
            <a:off x="1111500" y="548680"/>
            <a:ext cx="4660464" cy="292388"/>
          </a:xfrm>
          <a:prstGeom prst="rect">
            <a:avLst/>
          </a:prstGeom>
          <a:noFill/>
        </p:spPr>
        <p:txBody>
          <a:bodyPr wrap="square" rtlCol="0">
            <a:spAutoFit/>
          </a:bodyPr>
          <a:lstStyle/>
          <a:p>
            <a:r>
              <a:rPr lang="nb-NO" sz="1300" noProof="0" dirty="0" smtClean="0"/>
              <a:t>Kunnskapsdepartementet</a:t>
            </a:r>
            <a:endParaRPr lang="nb-NO" sz="1300" noProof="0" dirty="0"/>
          </a:p>
        </p:txBody>
      </p:sp>
      <p:pic>
        <p:nvPicPr>
          <p:cNvPr id="12" name="Picture 2"/>
          <p:cNvPicPr>
            <a:picLocks noChangeAspect="1" noChangeArrowheads="1"/>
          </p:cNvPicPr>
          <p:nvPr userDrawn="1"/>
        </p:nvPicPr>
        <p:blipFill>
          <a:blip r:embed="rId3">
            <a:extLst>
              <a:ext uri="{28A0092B-C50C-407E-A947-70E740481C1C}">
                <a14:useLocalDpi xmlns:a14="http://schemas.microsoft.com/office/drawing/2010/main" val="0"/>
              </a:ext>
            </a:extLst>
          </a:blip>
          <a:stretch>
            <a:fillRect/>
          </a:stretch>
        </p:blipFill>
        <p:spPr bwMode="auto">
          <a:xfrm>
            <a:off x="4439816" y="3644918"/>
            <a:ext cx="6325079" cy="26604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388830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orsk Startside m eget bilde">
    <p:bg>
      <p:bgPr>
        <a:solidFill>
          <a:schemeClr val="bg1"/>
        </a:solidFill>
        <a:effectLst/>
      </p:bgPr>
    </p:bg>
    <p:spTree>
      <p:nvGrpSpPr>
        <p:cNvPr id="1" name=""/>
        <p:cNvGrpSpPr/>
        <p:nvPr/>
      </p:nvGrpSpPr>
      <p:grpSpPr>
        <a:xfrm>
          <a:off x="0" y="0"/>
          <a:ext cx="0" cy="0"/>
          <a:chOff x="0" y="0"/>
          <a:chExt cx="0" cy="0"/>
        </a:xfrm>
      </p:grpSpPr>
      <p:sp>
        <p:nvSpPr>
          <p:cNvPr id="10" name="Plassholder for bilde 3"/>
          <p:cNvSpPr>
            <a:spLocks noGrp="1"/>
          </p:cNvSpPr>
          <p:nvPr>
            <p:ph type="pic" sz="quarter" idx="21" hasCustomPrompt="1"/>
          </p:nvPr>
        </p:nvSpPr>
        <p:spPr>
          <a:xfrm>
            <a:off x="0" y="3271952"/>
            <a:ext cx="12192000" cy="3586048"/>
          </a:xfrm>
          <a:solidFill>
            <a:schemeClr val="bg1">
              <a:lumMod val="95000"/>
            </a:schemeClr>
          </a:solidFill>
        </p:spPr>
        <p:txBody>
          <a:bodyPr/>
          <a:lstStyle>
            <a:lvl1pPr marL="0" indent="0" algn="ctr">
              <a:buNone/>
              <a:defRPr sz="1200" baseline="0">
                <a:solidFill>
                  <a:schemeClr val="bg2">
                    <a:lumMod val="50000"/>
                  </a:schemeClr>
                </a:solidFill>
              </a:defRPr>
            </a:lvl1pPr>
          </a:lstStyle>
          <a:p>
            <a:r>
              <a:rPr lang="nb-NO" dirty="0" smtClean="0"/>
              <a:t>Klikk ikonet for å legge til bilde</a:t>
            </a:r>
            <a:endParaRPr lang="nb-NO" dirty="0"/>
          </a:p>
        </p:txBody>
      </p:sp>
      <p:sp>
        <p:nvSpPr>
          <p:cNvPr id="5" name="Plassholder for tekst 4"/>
          <p:cNvSpPr>
            <a:spLocks noGrp="1"/>
          </p:cNvSpPr>
          <p:nvPr>
            <p:ph type="body" sz="quarter" idx="20" hasCustomPrompt="1"/>
          </p:nvPr>
        </p:nvSpPr>
        <p:spPr>
          <a:xfrm>
            <a:off x="1198800" y="1124744"/>
            <a:ext cx="9792000" cy="1144800"/>
          </a:xfrm>
        </p:spPr>
        <p:txBody>
          <a:bodyPr lIns="0" anchor="b" anchorCtr="0"/>
          <a:lstStyle>
            <a:lvl1pPr marL="0" indent="0">
              <a:buNone/>
              <a:defRPr sz="3200" b="1"/>
            </a:lvl1pPr>
          </a:lstStyle>
          <a:p>
            <a:pPr lvl="0"/>
            <a:r>
              <a:rPr lang="nb-NO" dirty="0" smtClean="0"/>
              <a:t>Presentasjonstittel</a:t>
            </a:r>
          </a:p>
        </p:txBody>
      </p:sp>
      <p:sp>
        <p:nvSpPr>
          <p:cNvPr id="8" name="TekstSylinder 7"/>
          <p:cNvSpPr txBox="1"/>
          <p:nvPr userDrawn="1"/>
        </p:nvSpPr>
        <p:spPr>
          <a:xfrm>
            <a:off x="1" y="-268288"/>
            <a:ext cx="3983567" cy="276226"/>
          </a:xfrm>
          <a:prstGeom prst="rect">
            <a:avLst/>
          </a:prstGeom>
          <a:noFill/>
        </p:spPr>
        <p:txBody>
          <a:bodyPr>
            <a:spAutoFit/>
          </a:bodyPr>
          <a:lstStyle/>
          <a:p>
            <a:pPr>
              <a:defRPr/>
            </a:pPr>
            <a:r>
              <a:rPr lang="nb-NO" sz="1200" dirty="0"/>
              <a:t>Norsk mal: </a:t>
            </a:r>
            <a:r>
              <a:rPr lang="nb-NO" sz="1200" dirty="0" smtClean="0"/>
              <a:t>Startside Alternativ</a:t>
            </a:r>
            <a:r>
              <a:rPr lang="nb-NO" sz="1200" baseline="0" dirty="0" smtClean="0"/>
              <a:t> 3 – sett inn eget bilde</a:t>
            </a:r>
            <a:endParaRPr lang="nb-NO" sz="1200" dirty="0"/>
          </a:p>
        </p:txBody>
      </p:sp>
      <p:sp>
        <p:nvSpPr>
          <p:cNvPr id="35" name="Plassholder for tekst 34"/>
          <p:cNvSpPr>
            <a:spLocks noGrp="1"/>
          </p:cNvSpPr>
          <p:nvPr>
            <p:ph type="body" sz="quarter" idx="17" hasCustomPrompt="1"/>
          </p:nvPr>
        </p:nvSpPr>
        <p:spPr>
          <a:xfrm>
            <a:off x="1199456" y="2384593"/>
            <a:ext cx="9792000" cy="288000"/>
          </a:xfrm>
        </p:spPr>
        <p:txBody>
          <a:bodyPr lIns="0" anchor="ctr" anchorCtr="0"/>
          <a:lstStyle>
            <a:lvl1pPr marL="0" indent="0">
              <a:buNone/>
              <a:defRPr sz="1400">
                <a:latin typeface="Arial" panose="020B0604020202020204" pitchFamily="34" charset="0"/>
                <a:cs typeface="Arial" panose="020B0604020202020204" pitchFamily="34" charset="0"/>
              </a:defRPr>
            </a:lvl1pPr>
          </a:lstStyle>
          <a:p>
            <a:pPr lvl="0"/>
            <a:r>
              <a:rPr lang="nb-NO" dirty="0" smtClean="0"/>
              <a:t>Navn Foredragsholder</a:t>
            </a:r>
          </a:p>
        </p:txBody>
      </p:sp>
      <p:sp>
        <p:nvSpPr>
          <p:cNvPr id="39" name="Plassholder for tekst 38"/>
          <p:cNvSpPr>
            <a:spLocks noGrp="1"/>
          </p:cNvSpPr>
          <p:nvPr>
            <p:ph type="body" sz="quarter" idx="18" hasCustomPrompt="1"/>
          </p:nvPr>
        </p:nvSpPr>
        <p:spPr>
          <a:xfrm>
            <a:off x="1199456" y="2744924"/>
            <a:ext cx="9792000" cy="288000"/>
          </a:xfrm>
        </p:spPr>
        <p:txBody>
          <a:bodyPr lIns="0" anchor="ctr" anchorCtr="0"/>
          <a:lstStyle>
            <a:lvl1pPr marL="0" indent="0">
              <a:buNone/>
              <a:defRPr sz="1400">
                <a:latin typeface="Arial" panose="020B0604020202020204" pitchFamily="34" charset="0"/>
                <a:cs typeface="Arial" panose="020B0604020202020204" pitchFamily="34" charset="0"/>
              </a:defRPr>
            </a:lvl1pPr>
          </a:lstStyle>
          <a:p>
            <a:pPr lvl="0"/>
            <a:r>
              <a:rPr lang="nb-NO" dirty="0" smtClean="0"/>
              <a:t>Sted, dato</a:t>
            </a:r>
          </a:p>
        </p:txBody>
      </p:sp>
      <p:sp>
        <p:nvSpPr>
          <p:cNvPr id="11" name="Plassholder for tekst 4"/>
          <p:cNvSpPr>
            <a:spLocks noGrp="1"/>
          </p:cNvSpPr>
          <p:nvPr>
            <p:ph type="body" sz="quarter" idx="22" hasCustomPrompt="1"/>
          </p:nvPr>
        </p:nvSpPr>
        <p:spPr>
          <a:xfrm>
            <a:off x="1054800" y="368660"/>
            <a:ext cx="18000" cy="3261600"/>
          </a:xfrm>
          <a:solidFill>
            <a:schemeClr val="tx1"/>
          </a:solidFill>
        </p:spPr>
        <p:txBody>
          <a:bodyPr/>
          <a:lstStyle>
            <a:lvl1pPr marL="0" indent="0">
              <a:buNone/>
              <a:defRPr sz="100" baseline="0">
                <a:solidFill>
                  <a:schemeClr val="tx1"/>
                </a:solidFill>
              </a:defRPr>
            </a:lvl1pPr>
          </a:lstStyle>
          <a:p>
            <a:pPr lvl="0"/>
            <a:r>
              <a:rPr lang="nb-NO" dirty="0" smtClean="0"/>
              <a:t> </a:t>
            </a:r>
            <a:endParaRPr lang="nb-NO" dirty="0"/>
          </a:p>
        </p:txBody>
      </p:sp>
      <p:pic>
        <p:nvPicPr>
          <p:cNvPr id="12" name="Bild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3392" y="527251"/>
            <a:ext cx="298705" cy="362713"/>
          </a:xfrm>
          <a:prstGeom prst="rect">
            <a:avLst/>
          </a:prstGeom>
        </p:spPr>
      </p:pic>
      <p:sp>
        <p:nvSpPr>
          <p:cNvPr id="13" name="TekstSylinder 12"/>
          <p:cNvSpPr txBox="1"/>
          <p:nvPr userDrawn="1"/>
        </p:nvSpPr>
        <p:spPr>
          <a:xfrm>
            <a:off x="1111500" y="548680"/>
            <a:ext cx="4660464" cy="292388"/>
          </a:xfrm>
          <a:prstGeom prst="rect">
            <a:avLst/>
          </a:prstGeom>
          <a:noFill/>
        </p:spPr>
        <p:txBody>
          <a:bodyPr wrap="square" rtlCol="0">
            <a:spAutoFit/>
          </a:bodyPr>
          <a:lstStyle/>
          <a:p>
            <a:r>
              <a:rPr lang="nb-NO" sz="1300" noProof="0" dirty="0" smtClean="0"/>
              <a:t>Kunnskapsdepartementet</a:t>
            </a:r>
            <a:endParaRPr lang="nb-NO" sz="1300" noProof="0" dirty="0"/>
          </a:p>
        </p:txBody>
      </p:sp>
    </p:spTree>
    <p:extLst>
      <p:ext uri="{BB962C8B-B14F-4D97-AF65-F5344CB8AC3E}">
        <p14:creationId xmlns:p14="http://schemas.microsoft.com/office/powerpoint/2010/main" val="185164829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Norsk Kapittel/temaside">
    <p:bg>
      <p:bgPr>
        <a:solidFill>
          <a:schemeClr val="bg1"/>
        </a:solidFill>
        <a:effectLst/>
      </p:bgPr>
    </p:bg>
    <p:spTree>
      <p:nvGrpSpPr>
        <p:cNvPr id="1" name=""/>
        <p:cNvGrpSpPr/>
        <p:nvPr/>
      </p:nvGrpSpPr>
      <p:grpSpPr>
        <a:xfrm>
          <a:off x="0" y="0"/>
          <a:ext cx="0" cy="0"/>
          <a:chOff x="0" y="0"/>
          <a:chExt cx="0" cy="0"/>
        </a:xfrm>
      </p:grpSpPr>
      <p:sp>
        <p:nvSpPr>
          <p:cNvPr id="4" name="Plassholder for bilde 3"/>
          <p:cNvSpPr>
            <a:spLocks noGrp="1"/>
          </p:cNvSpPr>
          <p:nvPr>
            <p:ph type="pic" sz="quarter" idx="20" hasCustomPrompt="1"/>
          </p:nvPr>
        </p:nvSpPr>
        <p:spPr>
          <a:xfrm>
            <a:off x="0" y="3271952"/>
            <a:ext cx="12192000" cy="3586048"/>
          </a:xfrm>
          <a:solidFill>
            <a:schemeClr val="bg1">
              <a:lumMod val="95000"/>
            </a:schemeClr>
          </a:solidFill>
        </p:spPr>
        <p:txBody>
          <a:bodyPr/>
          <a:lstStyle>
            <a:lvl1pPr marL="0" indent="0" algn="ctr">
              <a:buNone/>
              <a:defRPr sz="1200" baseline="0">
                <a:solidFill>
                  <a:schemeClr val="bg2">
                    <a:lumMod val="50000"/>
                  </a:schemeClr>
                </a:solidFill>
              </a:defRPr>
            </a:lvl1pPr>
          </a:lstStyle>
          <a:p>
            <a:r>
              <a:rPr lang="nb-NO" dirty="0" smtClean="0"/>
              <a:t>Klikk ikonet for å legge til bilde</a:t>
            </a:r>
            <a:endParaRPr lang="nb-NO" dirty="0"/>
          </a:p>
        </p:txBody>
      </p:sp>
      <p:sp>
        <p:nvSpPr>
          <p:cNvPr id="8" name="TekstSylinder 7"/>
          <p:cNvSpPr txBox="1"/>
          <p:nvPr userDrawn="1"/>
        </p:nvSpPr>
        <p:spPr>
          <a:xfrm>
            <a:off x="1" y="-268288"/>
            <a:ext cx="3983567" cy="276226"/>
          </a:xfrm>
          <a:prstGeom prst="rect">
            <a:avLst/>
          </a:prstGeom>
          <a:noFill/>
        </p:spPr>
        <p:txBody>
          <a:bodyPr>
            <a:spAutoFit/>
          </a:bodyPr>
          <a:lstStyle/>
          <a:p>
            <a:pPr>
              <a:defRPr/>
            </a:pPr>
            <a:r>
              <a:rPr lang="nb-NO" sz="1200" dirty="0"/>
              <a:t>Norsk mal: </a:t>
            </a:r>
            <a:r>
              <a:rPr lang="nb-NO" sz="1200" dirty="0" smtClean="0"/>
              <a:t>Kapittel /</a:t>
            </a:r>
            <a:r>
              <a:rPr lang="nb-NO" sz="1200" baseline="0" dirty="0" smtClean="0"/>
              <a:t> Temaside</a:t>
            </a:r>
            <a:endParaRPr lang="nb-NO" sz="1200" dirty="0"/>
          </a:p>
        </p:txBody>
      </p:sp>
      <p:sp>
        <p:nvSpPr>
          <p:cNvPr id="13" name="Plassholder for tekst 4"/>
          <p:cNvSpPr>
            <a:spLocks noGrp="1"/>
          </p:cNvSpPr>
          <p:nvPr>
            <p:ph type="body" sz="quarter" idx="21" hasCustomPrompt="1"/>
          </p:nvPr>
        </p:nvSpPr>
        <p:spPr>
          <a:xfrm>
            <a:off x="1198800" y="1124744"/>
            <a:ext cx="9792000" cy="1144800"/>
          </a:xfrm>
        </p:spPr>
        <p:txBody>
          <a:bodyPr lIns="0" anchor="b" anchorCtr="0"/>
          <a:lstStyle>
            <a:lvl1pPr marL="0" indent="0">
              <a:buNone/>
              <a:defRPr sz="3200" b="1"/>
            </a:lvl1pPr>
          </a:lstStyle>
          <a:p>
            <a:pPr lvl="0"/>
            <a:r>
              <a:rPr lang="nb-NO" dirty="0" smtClean="0"/>
              <a:t>Kapittel og temaside</a:t>
            </a:r>
          </a:p>
        </p:txBody>
      </p:sp>
      <p:sp>
        <p:nvSpPr>
          <p:cNvPr id="15" name="Plassholder for tekst 4"/>
          <p:cNvSpPr>
            <a:spLocks noGrp="1"/>
          </p:cNvSpPr>
          <p:nvPr>
            <p:ph type="body" sz="quarter" idx="22" hasCustomPrompt="1"/>
          </p:nvPr>
        </p:nvSpPr>
        <p:spPr>
          <a:xfrm>
            <a:off x="1054800" y="368660"/>
            <a:ext cx="18000" cy="3261600"/>
          </a:xfrm>
          <a:solidFill>
            <a:schemeClr val="tx1"/>
          </a:solidFill>
        </p:spPr>
        <p:txBody>
          <a:bodyPr/>
          <a:lstStyle>
            <a:lvl1pPr marL="0" indent="0">
              <a:buNone/>
              <a:defRPr sz="100" baseline="0">
                <a:solidFill>
                  <a:schemeClr val="tx1"/>
                </a:solidFill>
              </a:defRPr>
            </a:lvl1pPr>
          </a:lstStyle>
          <a:p>
            <a:pPr lvl="0"/>
            <a:r>
              <a:rPr lang="nb-NO" dirty="0" smtClean="0"/>
              <a:t> </a:t>
            </a:r>
            <a:endParaRPr lang="nb-NO" dirty="0"/>
          </a:p>
        </p:txBody>
      </p:sp>
      <p:pic>
        <p:nvPicPr>
          <p:cNvPr id="9" name="Bild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3392" y="527251"/>
            <a:ext cx="298705" cy="362713"/>
          </a:xfrm>
          <a:prstGeom prst="rect">
            <a:avLst/>
          </a:prstGeom>
        </p:spPr>
      </p:pic>
      <p:sp>
        <p:nvSpPr>
          <p:cNvPr id="10" name="TekstSylinder 9"/>
          <p:cNvSpPr txBox="1"/>
          <p:nvPr userDrawn="1"/>
        </p:nvSpPr>
        <p:spPr>
          <a:xfrm>
            <a:off x="1111500" y="548680"/>
            <a:ext cx="4660464" cy="292388"/>
          </a:xfrm>
          <a:prstGeom prst="rect">
            <a:avLst/>
          </a:prstGeom>
          <a:noFill/>
        </p:spPr>
        <p:txBody>
          <a:bodyPr wrap="square" rtlCol="0">
            <a:spAutoFit/>
          </a:bodyPr>
          <a:lstStyle/>
          <a:p>
            <a:r>
              <a:rPr lang="nb-NO" sz="1300" noProof="0" dirty="0" smtClean="0"/>
              <a:t>Kunnskapsdepartementet</a:t>
            </a:r>
            <a:endParaRPr lang="nb-NO" sz="1300" noProof="0" dirty="0"/>
          </a:p>
        </p:txBody>
      </p:sp>
    </p:spTree>
    <p:extLst>
      <p:ext uri="{BB962C8B-B14F-4D97-AF65-F5344CB8AC3E}">
        <p14:creationId xmlns:p14="http://schemas.microsoft.com/office/powerpoint/2010/main" val="333581354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Norsk TEKST MED KULEPUNKT">
    <p:spTree>
      <p:nvGrpSpPr>
        <p:cNvPr id="1" name=""/>
        <p:cNvGrpSpPr/>
        <p:nvPr/>
      </p:nvGrpSpPr>
      <p:grpSpPr>
        <a:xfrm>
          <a:off x="0" y="0"/>
          <a:ext cx="0" cy="0"/>
          <a:chOff x="0" y="0"/>
          <a:chExt cx="0" cy="0"/>
        </a:xfrm>
      </p:grpSpPr>
      <p:sp>
        <p:nvSpPr>
          <p:cNvPr id="4" name="TekstSylinder 3"/>
          <p:cNvSpPr txBox="1"/>
          <p:nvPr userDrawn="1"/>
        </p:nvSpPr>
        <p:spPr>
          <a:xfrm>
            <a:off x="-95251" y="-276225"/>
            <a:ext cx="5566835" cy="276225"/>
          </a:xfrm>
          <a:prstGeom prst="rect">
            <a:avLst/>
          </a:prstGeom>
          <a:noFill/>
        </p:spPr>
        <p:txBody>
          <a:bodyPr>
            <a:spAutoFit/>
          </a:bodyPr>
          <a:lstStyle/>
          <a:p>
            <a:pPr>
              <a:defRPr/>
            </a:pPr>
            <a:r>
              <a:rPr lang="nb-NO" sz="1200" dirty="0"/>
              <a:t>Norsk </a:t>
            </a:r>
            <a:r>
              <a:rPr lang="nb-NO" sz="1200" dirty="0" err="1"/>
              <a:t>mal:Tekst</a:t>
            </a:r>
            <a:r>
              <a:rPr lang="nb-NO" sz="1200" dirty="0"/>
              <a:t> med </a:t>
            </a:r>
            <a:r>
              <a:rPr lang="nb-NO" sz="1200" dirty="0" err="1"/>
              <a:t>kulepunkter</a:t>
            </a:r>
            <a:endParaRPr lang="nb-NO" sz="1200" dirty="0"/>
          </a:p>
        </p:txBody>
      </p:sp>
      <p:sp>
        <p:nvSpPr>
          <p:cNvPr id="5" name="TekstSylinder 4"/>
          <p:cNvSpPr txBox="1"/>
          <p:nvPr userDrawn="1"/>
        </p:nvSpPr>
        <p:spPr>
          <a:xfrm>
            <a:off x="-2761191" y="4725144"/>
            <a:ext cx="2448984" cy="1200329"/>
          </a:xfrm>
          <a:prstGeom prst="rect">
            <a:avLst/>
          </a:prstGeom>
          <a:noFill/>
        </p:spPr>
        <p:txBody>
          <a:bodyPr>
            <a:spAutoFit/>
          </a:bodyPr>
          <a:lstStyle/>
          <a:p>
            <a:pPr>
              <a:defRPr/>
            </a:pPr>
            <a:r>
              <a:rPr lang="nb-NO" sz="1200" b="1" dirty="0"/>
              <a:t>Tips bunntekst:</a:t>
            </a:r>
          </a:p>
          <a:p>
            <a:pPr>
              <a:defRPr/>
            </a:pPr>
            <a:r>
              <a:rPr lang="nb-NO" sz="1200" b="1" dirty="0"/>
              <a:t>For </a:t>
            </a:r>
            <a:r>
              <a:rPr lang="nb-NO" sz="1200" b="1" dirty="0" smtClean="0"/>
              <a:t>å få sidenummer</a:t>
            </a:r>
            <a:r>
              <a:rPr lang="nb-NO" sz="1200" b="1" dirty="0"/>
              <a:t>, </a:t>
            </a:r>
            <a:r>
              <a:rPr lang="nb-NO" sz="1200" b="1" dirty="0" smtClean="0"/>
              <a:t>dato</a:t>
            </a:r>
            <a:r>
              <a:rPr lang="nb-NO" sz="1200" b="1" baseline="0" dirty="0" smtClean="0"/>
              <a:t> </a:t>
            </a:r>
            <a:r>
              <a:rPr lang="nb-NO" sz="1200" b="1" dirty="0" smtClean="0"/>
              <a:t>og tittel </a:t>
            </a:r>
            <a:r>
              <a:rPr lang="nb-NO" sz="1200" b="1" dirty="0"/>
              <a:t>på presentasjon:</a:t>
            </a:r>
          </a:p>
          <a:p>
            <a:pPr>
              <a:defRPr/>
            </a:pPr>
            <a:r>
              <a:rPr lang="nb-NO" sz="1200" dirty="0"/>
              <a:t>Klikk  på</a:t>
            </a:r>
          </a:p>
          <a:p>
            <a:pPr>
              <a:defRPr/>
            </a:pPr>
            <a:r>
              <a:rPr lang="nb-NO" sz="1200" dirty="0"/>
              <a:t>”Sett Inn” -&gt; Topp og </a:t>
            </a:r>
            <a:r>
              <a:rPr lang="nb-NO" sz="1200" dirty="0" smtClean="0"/>
              <a:t>bunntekst</a:t>
            </a:r>
          </a:p>
          <a:p>
            <a:pPr>
              <a:defRPr/>
            </a:pPr>
            <a:r>
              <a:rPr lang="nb-NO" sz="1200" baseline="0" dirty="0" smtClean="0"/>
              <a:t>- </a:t>
            </a:r>
            <a:r>
              <a:rPr lang="nb-NO" sz="1200" dirty="0" smtClean="0"/>
              <a:t>Huk </a:t>
            </a:r>
            <a:r>
              <a:rPr lang="nb-NO" sz="1200" dirty="0"/>
              <a:t>av for ønsket tekst.</a:t>
            </a:r>
          </a:p>
        </p:txBody>
      </p:sp>
      <p:cxnSp>
        <p:nvCxnSpPr>
          <p:cNvPr id="6" name="Vinkel 5"/>
          <p:cNvCxnSpPr/>
          <p:nvPr userDrawn="1"/>
        </p:nvCxnSpPr>
        <p:spPr>
          <a:xfrm>
            <a:off x="-1536699" y="5984875"/>
            <a:ext cx="1104900" cy="647700"/>
          </a:xfrm>
          <a:prstGeom prst="bentConnector3">
            <a:avLst>
              <a:gd name="adj1" fmla="val 50000"/>
            </a:avLst>
          </a:prstGeom>
          <a:ln w="127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 name="Tittel 1"/>
          <p:cNvSpPr>
            <a:spLocks noGrp="1"/>
          </p:cNvSpPr>
          <p:nvPr>
            <p:ph type="title"/>
          </p:nvPr>
        </p:nvSpPr>
        <p:spPr>
          <a:xfrm>
            <a:off x="1198950" y="296652"/>
            <a:ext cx="9793225" cy="1143000"/>
          </a:xfrm>
        </p:spPr>
        <p:txBody>
          <a:bodyPr/>
          <a:lstStyle/>
          <a:p>
            <a:r>
              <a:rPr lang="nb-NO" smtClean="0"/>
              <a:t>Klikk for å redigere tittelstil</a:t>
            </a:r>
            <a:endParaRPr lang="nb-NO" dirty="0"/>
          </a:p>
        </p:txBody>
      </p:sp>
      <p:sp>
        <p:nvSpPr>
          <p:cNvPr id="3" name="Plassholder for innhold 2"/>
          <p:cNvSpPr>
            <a:spLocks noGrp="1"/>
          </p:cNvSpPr>
          <p:nvPr>
            <p:ph idx="1"/>
          </p:nvPr>
        </p:nvSpPr>
        <p:spPr>
          <a:xfrm>
            <a:off x="1198950" y="1592797"/>
            <a:ext cx="9793225" cy="4525963"/>
          </a:xfrm>
        </p:spPr>
        <p:txBody>
          <a:bodyPr/>
          <a:lstStyle>
            <a:lvl1pPr>
              <a:defRPr/>
            </a:lvl1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sp>
        <p:nvSpPr>
          <p:cNvPr id="11" name="Plassholder for dato 3"/>
          <p:cNvSpPr>
            <a:spLocks noGrp="1"/>
          </p:cNvSpPr>
          <p:nvPr>
            <p:ph type="dt" sz="half" idx="2"/>
          </p:nvPr>
        </p:nvSpPr>
        <p:spPr>
          <a:xfrm>
            <a:off x="10208407" y="6314400"/>
            <a:ext cx="1002146" cy="216000"/>
          </a:xfrm>
          <a:prstGeom prst="rect">
            <a:avLst/>
          </a:prstGeom>
        </p:spPr>
        <p:txBody>
          <a:bodyPr lIns="72000" rIns="0"/>
          <a:lstStyle>
            <a:lvl1pPr algn="r">
              <a:defRPr sz="800">
                <a:solidFill>
                  <a:schemeClr val="tx1"/>
                </a:solidFill>
              </a:defRPr>
            </a:lvl1pPr>
          </a:lstStyle>
          <a:p>
            <a:pPr>
              <a:defRPr/>
            </a:pPr>
            <a:fld id="{DA2BD35D-A3E1-4509-A475-9B35C4AA3138}" type="datetime4">
              <a:rPr lang="nb-NO" smtClean="0"/>
              <a:t>18. oktober 2016</a:t>
            </a:fld>
            <a:endParaRPr lang="nb-NO" dirty="0"/>
          </a:p>
        </p:txBody>
      </p:sp>
      <p:sp>
        <p:nvSpPr>
          <p:cNvPr id="12" name="Plassholder for bunntekst 4"/>
          <p:cNvSpPr>
            <a:spLocks noGrp="1"/>
          </p:cNvSpPr>
          <p:nvPr>
            <p:ph type="ftr" sz="quarter" idx="3"/>
          </p:nvPr>
        </p:nvSpPr>
        <p:spPr>
          <a:xfrm>
            <a:off x="4475820" y="6314400"/>
            <a:ext cx="5688632" cy="216000"/>
          </a:xfrm>
          <a:prstGeom prst="rect">
            <a:avLst/>
          </a:prstGeom>
        </p:spPr>
        <p:txBody>
          <a:bodyPr rIns="0"/>
          <a:lstStyle>
            <a:lvl1pPr algn="r">
              <a:defRPr sz="800">
                <a:solidFill>
                  <a:schemeClr val="tx1"/>
                </a:solidFill>
              </a:defRPr>
            </a:lvl1pPr>
          </a:lstStyle>
          <a:p>
            <a:pPr>
              <a:defRPr/>
            </a:pPr>
            <a:r>
              <a:rPr lang="nb-NO" dirty="0" smtClean="0"/>
              <a:t>Tittel på presentasjonen</a:t>
            </a:r>
            <a:endParaRPr lang="nb-NO" dirty="0"/>
          </a:p>
        </p:txBody>
      </p:sp>
      <p:sp>
        <p:nvSpPr>
          <p:cNvPr id="13" name="Plassholder for lysbildenummer 5"/>
          <p:cNvSpPr>
            <a:spLocks noGrp="1"/>
          </p:cNvSpPr>
          <p:nvPr>
            <p:ph type="sldNum" sz="quarter" idx="4"/>
          </p:nvPr>
        </p:nvSpPr>
        <p:spPr>
          <a:xfrm>
            <a:off x="11244985" y="6314400"/>
            <a:ext cx="503643" cy="216000"/>
          </a:xfrm>
          <a:prstGeom prst="rect">
            <a:avLst/>
          </a:prstGeom>
        </p:spPr>
        <p:txBody>
          <a:bodyPr rIns="0"/>
          <a:lstStyle>
            <a:lvl1pPr algn="r">
              <a:defRPr sz="800">
                <a:solidFill>
                  <a:schemeClr val="tx1"/>
                </a:solidFill>
              </a:defRPr>
            </a:lvl1pPr>
          </a:lstStyle>
          <a:p>
            <a:pPr>
              <a:defRPr/>
            </a:pPr>
            <a:fld id="{915A8C69-1E23-4468-AC94-010B558DD334}" type="slidenum">
              <a:rPr lang="nb-NO" smtClean="0"/>
              <a:pPr>
                <a:defRPr/>
              </a:pPr>
              <a:t>‹#›</a:t>
            </a:fld>
            <a:endParaRPr lang="nb-NO"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7" name="Plassholder for tittel 1"/>
          <p:cNvSpPr>
            <a:spLocks noGrp="1"/>
          </p:cNvSpPr>
          <p:nvPr>
            <p:ph type="title"/>
          </p:nvPr>
        </p:nvSpPr>
        <p:spPr bwMode="auto">
          <a:xfrm>
            <a:off x="1198950" y="296863"/>
            <a:ext cx="93600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nb-NO" dirty="0" smtClean="0"/>
              <a:t>Klikk for å redigere tittelstil</a:t>
            </a:r>
          </a:p>
        </p:txBody>
      </p:sp>
      <p:sp>
        <p:nvSpPr>
          <p:cNvPr id="1028" name="Plassholder for tekst 2"/>
          <p:cNvSpPr>
            <a:spLocks noGrp="1"/>
          </p:cNvSpPr>
          <p:nvPr>
            <p:ph type="body" idx="1"/>
          </p:nvPr>
        </p:nvSpPr>
        <p:spPr bwMode="auto">
          <a:xfrm>
            <a:off x="1198950" y="1592263"/>
            <a:ext cx="93600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b-NO" dirty="0" smtClean="0"/>
              <a:t>Klikk for å redigere tekststiler i malen</a:t>
            </a:r>
          </a:p>
          <a:p>
            <a:pPr lvl="1"/>
            <a:r>
              <a:rPr lang="nb-NO" dirty="0" smtClean="0"/>
              <a:t>Andre nivå</a:t>
            </a:r>
          </a:p>
          <a:p>
            <a:pPr lvl="2"/>
            <a:r>
              <a:rPr lang="nb-NO" dirty="0" smtClean="0"/>
              <a:t>Tredje nivå</a:t>
            </a:r>
          </a:p>
          <a:p>
            <a:pPr lvl="3"/>
            <a:r>
              <a:rPr lang="nb-NO" dirty="0" smtClean="0"/>
              <a:t>Fjerde nivå</a:t>
            </a:r>
          </a:p>
          <a:p>
            <a:pPr lvl="4"/>
            <a:r>
              <a:rPr lang="nb-NO" dirty="0" smtClean="0"/>
              <a:t>Femte nivå</a:t>
            </a:r>
          </a:p>
        </p:txBody>
      </p:sp>
      <p:sp>
        <p:nvSpPr>
          <p:cNvPr id="19" name="Plassholder for dato 3"/>
          <p:cNvSpPr>
            <a:spLocks noGrp="1"/>
          </p:cNvSpPr>
          <p:nvPr>
            <p:ph type="dt" sz="half" idx="2"/>
          </p:nvPr>
        </p:nvSpPr>
        <p:spPr>
          <a:xfrm>
            <a:off x="10208407" y="6314400"/>
            <a:ext cx="1002146" cy="216000"/>
          </a:xfrm>
          <a:prstGeom prst="rect">
            <a:avLst/>
          </a:prstGeom>
        </p:spPr>
        <p:txBody>
          <a:bodyPr lIns="72000" rIns="0"/>
          <a:lstStyle>
            <a:lvl1pPr algn="r">
              <a:defRPr sz="800">
                <a:solidFill>
                  <a:schemeClr val="tx1"/>
                </a:solidFill>
              </a:defRPr>
            </a:lvl1pPr>
          </a:lstStyle>
          <a:p>
            <a:pPr>
              <a:defRPr/>
            </a:pPr>
            <a:fld id="{DA2BD35D-A3E1-4509-A475-9B35C4AA3138}" type="datetime4">
              <a:rPr lang="nb-NO" smtClean="0"/>
              <a:t>18. oktober 2016</a:t>
            </a:fld>
            <a:endParaRPr lang="nb-NO" dirty="0"/>
          </a:p>
        </p:txBody>
      </p:sp>
      <p:sp>
        <p:nvSpPr>
          <p:cNvPr id="20" name="Plassholder for bunntekst 4"/>
          <p:cNvSpPr>
            <a:spLocks noGrp="1"/>
          </p:cNvSpPr>
          <p:nvPr>
            <p:ph type="ftr" sz="quarter" idx="3"/>
          </p:nvPr>
        </p:nvSpPr>
        <p:spPr>
          <a:xfrm>
            <a:off x="4475820" y="6314400"/>
            <a:ext cx="5688632" cy="216000"/>
          </a:xfrm>
          <a:prstGeom prst="rect">
            <a:avLst/>
          </a:prstGeom>
        </p:spPr>
        <p:txBody>
          <a:bodyPr rIns="0"/>
          <a:lstStyle>
            <a:lvl1pPr algn="r">
              <a:defRPr sz="800">
                <a:solidFill>
                  <a:schemeClr val="tx1"/>
                </a:solidFill>
              </a:defRPr>
            </a:lvl1pPr>
          </a:lstStyle>
          <a:p>
            <a:pPr>
              <a:defRPr/>
            </a:pPr>
            <a:r>
              <a:rPr lang="nb-NO" dirty="0" smtClean="0"/>
              <a:t>Tittel på presentasjonen</a:t>
            </a:r>
            <a:endParaRPr lang="nb-NO" dirty="0"/>
          </a:p>
        </p:txBody>
      </p:sp>
      <p:sp>
        <p:nvSpPr>
          <p:cNvPr id="21" name="Plassholder for lysbildenummer 5"/>
          <p:cNvSpPr>
            <a:spLocks noGrp="1"/>
          </p:cNvSpPr>
          <p:nvPr>
            <p:ph type="sldNum" sz="quarter" idx="4"/>
          </p:nvPr>
        </p:nvSpPr>
        <p:spPr>
          <a:xfrm>
            <a:off x="11244985" y="6314400"/>
            <a:ext cx="503643" cy="216000"/>
          </a:xfrm>
          <a:prstGeom prst="rect">
            <a:avLst/>
          </a:prstGeom>
        </p:spPr>
        <p:txBody>
          <a:bodyPr rIns="0"/>
          <a:lstStyle>
            <a:lvl1pPr algn="r">
              <a:defRPr sz="800">
                <a:solidFill>
                  <a:schemeClr val="tx1"/>
                </a:solidFill>
              </a:defRPr>
            </a:lvl1pPr>
          </a:lstStyle>
          <a:p>
            <a:pPr>
              <a:defRPr/>
            </a:pPr>
            <a:fld id="{915A8C69-1E23-4468-AC94-010B558DD334}" type="slidenum">
              <a:rPr lang="nb-NO" smtClean="0"/>
              <a:pPr>
                <a:defRPr/>
              </a:pPr>
              <a:t>‹#›</a:t>
            </a:fld>
            <a:endParaRPr lang="nb-NO" dirty="0"/>
          </a:p>
        </p:txBody>
      </p:sp>
      <p:sp>
        <p:nvSpPr>
          <p:cNvPr id="2" name="TekstSylinder 1"/>
          <p:cNvSpPr txBox="1"/>
          <p:nvPr userDrawn="1"/>
        </p:nvSpPr>
        <p:spPr>
          <a:xfrm>
            <a:off x="595643" y="6304312"/>
            <a:ext cx="2592288" cy="215444"/>
          </a:xfrm>
          <a:prstGeom prst="rect">
            <a:avLst/>
          </a:prstGeom>
          <a:noFill/>
        </p:spPr>
        <p:txBody>
          <a:bodyPr wrap="square" rtlCol="0">
            <a:spAutoFit/>
          </a:bodyPr>
          <a:lstStyle/>
          <a:p>
            <a:pPr marL="0" marR="0" indent="0" algn="l" defTabSz="914400" rtl="0" eaLnBrk="1" fontAlgn="base" latinLnBrk="0" hangingPunct="1">
              <a:lnSpc>
                <a:spcPct val="100000"/>
              </a:lnSpc>
              <a:spcBef>
                <a:spcPct val="0"/>
              </a:spcBef>
              <a:spcAft>
                <a:spcPct val="0"/>
              </a:spcAft>
              <a:buClrTx/>
              <a:buSzTx/>
              <a:buFontTx/>
              <a:buNone/>
              <a:tabLst/>
              <a:defRPr/>
            </a:pPr>
            <a:r>
              <a:rPr lang="nb-NO" sz="800" noProof="0" dirty="0" smtClean="0"/>
              <a:t>Kunnskapsdepartementet</a:t>
            </a:r>
          </a:p>
        </p:txBody>
      </p:sp>
      <p:pic>
        <p:nvPicPr>
          <p:cNvPr id="11" name="Bilde 10"/>
          <p:cNvPicPr>
            <a:picLocks noChangeAspect="1"/>
          </p:cNvPicPr>
          <p:nvPr userDrawn="1"/>
        </p:nvPicPr>
        <p:blipFill>
          <a:blip r:embed="rId27">
            <a:extLst>
              <a:ext uri="{28A0092B-C50C-407E-A947-70E740481C1C}">
                <a14:useLocalDpi xmlns:a14="http://schemas.microsoft.com/office/drawing/2010/main" val="0"/>
              </a:ext>
            </a:extLst>
          </a:blip>
          <a:stretch>
            <a:fillRect/>
          </a:stretch>
        </p:blipFill>
        <p:spPr>
          <a:xfrm>
            <a:off x="344884" y="6311701"/>
            <a:ext cx="180020" cy="218596"/>
          </a:xfrm>
          <a:prstGeom prst="rect">
            <a:avLst/>
          </a:prstGeom>
        </p:spPr>
      </p:pic>
      <p:cxnSp>
        <p:nvCxnSpPr>
          <p:cNvPr id="12" name="Rett linje 11"/>
          <p:cNvCxnSpPr/>
          <p:nvPr userDrawn="1"/>
        </p:nvCxnSpPr>
        <p:spPr>
          <a:xfrm>
            <a:off x="613868" y="6201308"/>
            <a:ext cx="0" cy="65669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988" r:id="rId1"/>
    <p:sldLayoutId id="2147484001" r:id="rId2"/>
    <p:sldLayoutId id="2147483992" r:id="rId3"/>
    <p:sldLayoutId id="2147484003" r:id="rId4"/>
    <p:sldLayoutId id="2147483996" r:id="rId5"/>
    <p:sldLayoutId id="2147483997" r:id="rId6"/>
    <p:sldLayoutId id="2147483995" r:id="rId7"/>
    <p:sldLayoutId id="2147483989" r:id="rId8"/>
    <p:sldLayoutId id="2147483962" r:id="rId9"/>
    <p:sldLayoutId id="2147483963" r:id="rId10"/>
    <p:sldLayoutId id="2147483964" r:id="rId11"/>
    <p:sldLayoutId id="2147484006" r:id="rId12"/>
    <p:sldLayoutId id="2147483965" r:id="rId13"/>
    <p:sldLayoutId id="2147483983" r:id="rId14"/>
    <p:sldLayoutId id="2147483966" r:id="rId15"/>
    <p:sldLayoutId id="2147483967" r:id="rId16"/>
    <p:sldLayoutId id="2147483968" r:id="rId17"/>
    <p:sldLayoutId id="2147483969" r:id="rId18"/>
    <p:sldLayoutId id="2147483970" r:id="rId19"/>
    <p:sldLayoutId id="2147483993" r:id="rId20"/>
    <p:sldLayoutId id="2147484004" r:id="rId21"/>
    <p:sldLayoutId id="2147483994" r:id="rId22"/>
    <p:sldLayoutId id="2147484005" r:id="rId23"/>
    <p:sldLayoutId id="2147483999" r:id="rId24"/>
    <p:sldLayoutId id="2147484000" r:id="rId25"/>
  </p:sldLayoutIdLst>
  <p:timing>
    <p:tnLst>
      <p:par>
        <p:cTn id="1" dur="indefinite" restart="never" nodeType="tmRoot"/>
      </p:par>
    </p:tnLst>
  </p:timing>
  <p:hf sldNum="0" hdr="0" ftr="0" dt="0"/>
  <p:txStyles>
    <p:titleStyle>
      <a:lvl1pPr algn="l" rtl="0" eaLnBrk="1" fontAlgn="base" hangingPunct="1">
        <a:spcBef>
          <a:spcPct val="0"/>
        </a:spcBef>
        <a:spcAft>
          <a:spcPct val="0"/>
        </a:spcAft>
        <a:defRPr sz="3200" b="1" kern="1200">
          <a:solidFill>
            <a:schemeClr val="tx1"/>
          </a:solidFill>
          <a:latin typeface="Arial" panose="020B0604020202020204" pitchFamily="34" charset="0"/>
          <a:ea typeface="+mj-ea"/>
          <a:cs typeface="Arial" panose="020B0604020202020204" pitchFamily="34" charset="0"/>
        </a:defRPr>
      </a:lvl1pPr>
      <a:lvl2pPr algn="l" rtl="0" eaLnBrk="1" fontAlgn="base" hangingPunct="1">
        <a:spcBef>
          <a:spcPct val="0"/>
        </a:spcBef>
        <a:spcAft>
          <a:spcPct val="0"/>
        </a:spcAft>
        <a:defRPr sz="3200">
          <a:solidFill>
            <a:schemeClr val="tx1"/>
          </a:solidFill>
          <a:latin typeface="Verdana" pitchFamily="34" charset="0"/>
        </a:defRPr>
      </a:lvl2pPr>
      <a:lvl3pPr algn="l" rtl="0" eaLnBrk="1" fontAlgn="base" hangingPunct="1">
        <a:spcBef>
          <a:spcPct val="0"/>
        </a:spcBef>
        <a:spcAft>
          <a:spcPct val="0"/>
        </a:spcAft>
        <a:defRPr sz="3200">
          <a:solidFill>
            <a:schemeClr val="tx1"/>
          </a:solidFill>
          <a:latin typeface="Verdana" pitchFamily="34" charset="0"/>
        </a:defRPr>
      </a:lvl3pPr>
      <a:lvl4pPr algn="l" rtl="0" eaLnBrk="1" fontAlgn="base" hangingPunct="1">
        <a:spcBef>
          <a:spcPct val="0"/>
        </a:spcBef>
        <a:spcAft>
          <a:spcPct val="0"/>
        </a:spcAft>
        <a:defRPr sz="3200">
          <a:solidFill>
            <a:schemeClr val="tx1"/>
          </a:solidFill>
          <a:latin typeface="Verdana" pitchFamily="34" charset="0"/>
        </a:defRPr>
      </a:lvl4pPr>
      <a:lvl5pPr algn="l" rtl="0" eaLnBrk="1" fontAlgn="base" hangingPunct="1">
        <a:spcBef>
          <a:spcPct val="0"/>
        </a:spcBef>
        <a:spcAft>
          <a:spcPct val="0"/>
        </a:spcAft>
        <a:defRPr sz="3200">
          <a:solidFill>
            <a:schemeClr val="tx1"/>
          </a:solidFill>
          <a:latin typeface="Verdana" pitchFamily="34" charset="0"/>
        </a:defRPr>
      </a:lvl5pPr>
      <a:lvl6pPr marL="457200" algn="l" rtl="0" eaLnBrk="1" fontAlgn="base" hangingPunct="1">
        <a:spcBef>
          <a:spcPct val="0"/>
        </a:spcBef>
        <a:spcAft>
          <a:spcPct val="0"/>
        </a:spcAft>
        <a:defRPr sz="3200">
          <a:solidFill>
            <a:schemeClr val="tx1"/>
          </a:solidFill>
          <a:latin typeface="Verdana" pitchFamily="34" charset="0"/>
        </a:defRPr>
      </a:lvl6pPr>
      <a:lvl7pPr marL="914400" algn="l" rtl="0" eaLnBrk="1" fontAlgn="base" hangingPunct="1">
        <a:spcBef>
          <a:spcPct val="0"/>
        </a:spcBef>
        <a:spcAft>
          <a:spcPct val="0"/>
        </a:spcAft>
        <a:defRPr sz="3200">
          <a:solidFill>
            <a:schemeClr val="tx1"/>
          </a:solidFill>
          <a:latin typeface="Verdana" pitchFamily="34" charset="0"/>
        </a:defRPr>
      </a:lvl7pPr>
      <a:lvl8pPr marL="1371600" algn="l" rtl="0" eaLnBrk="1" fontAlgn="base" hangingPunct="1">
        <a:spcBef>
          <a:spcPct val="0"/>
        </a:spcBef>
        <a:spcAft>
          <a:spcPct val="0"/>
        </a:spcAft>
        <a:defRPr sz="3200">
          <a:solidFill>
            <a:schemeClr val="tx1"/>
          </a:solidFill>
          <a:latin typeface="Verdana" pitchFamily="34" charset="0"/>
        </a:defRPr>
      </a:lvl8pPr>
      <a:lvl9pPr marL="1828800" algn="l" rtl="0" eaLnBrk="1" fontAlgn="base" hangingPunct="1">
        <a:spcBef>
          <a:spcPct val="0"/>
        </a:spcBef>
        <a:spcAft>
          <a:spcPct val="0"/>
        </a:spcAft>
        <a:defRPr sz="3200">
          <a:solidFill>
            <a:schemeClr val="tx1"/>
          </a:solidFill>
          <a:latin typeface="Verdana" pitchFamily="34" charset="0"/>
        </a:defRPr>
      </a:lvl9pPr>
    </p:titleStyle>
    <p:bodyStyle>
      <a:lvl1pPr marL="342900" indent="-342900" algn="l" rtl="0" eaLnBrk="1" fontAlgn="base" hangingPunct="1">
        <a:spcBef>
          <a:spcPct val="20000"/>
        </a:spcBef>
        <a:spcAft>
          <a:spcPct val="0"/>
        </a:spcAft>
        <a:buFont typeface="Arial" charset="0"/>
        <a:buChar char="•"/>
        <a:defRPr sz="2600" kern="1200">
          <a:solidFill>
            <a:schemeClr val="tx1"/>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1" fontAlgn="base" hangingPunct="1">
        <a:spcBef>
          <a:spcPct val="20000"/>
        </a:spcBef>
        <a:spcAft>
          <a:spcPct val="0"/>
        </a:spcAft>
        <a:buFont typeface="Arial" charset="0"/>
        <a:buChar char="•"/>
        <a:defRPr sz="2200" kern="1200">
          <a:solidFill>
            <a:schemeClr val="tx1"/>
          </a:solidFill>
          <a:latin typeface="Arial" panose="020B0604020202020204" pitchFamily="34" charset="0"/>
          <a:ea typeface="+mn-ea"/>
          <a:cs typeface="Arial" panose="020B0604020202020204"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rtl="0" eaLnBrk="1" fontAlgn="base" hangingPunct="1">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lassholder for tekst 8"/>
          <p:cNvSpPr>
            <a:spLocks noGrp="1"/>
          </p:cNvSpPr>
          <p:nvPr>
            <p:ph type="body" sz="quarter" idx="20"/>
          </p:nvPr>
        </p:nvSpPr>
        <p:spPr/>
        <p:txBody>
          <a:bodyPr/>
          <a:lstStyle/>
          <a:p>
            <a:r>
              <a:rPr lang="nb-NO" dirty="0" smtClean="0"/>
              <a:t>Selskapskontroll og eierskapsforvaltning</a:t>
            </a:r>
            <a:endParaRPr lang="nb-NO" dirty="0"/>
          </a:p>
        </p:txBody>
      </p:sp>
      <p:sp>
        <p:nvSpPr>
          <p:cNvPr id="4" name="Plassholder for tekst 3"/>
          <p:cNvSpPr>
            <a:spLocks noGrp="1"/>
          </p:cNvSpPr>
          <p:nvPr>
            <p:ph type="body" sz="quarter" idx="17"/>
          </p:nvPr>
        </p:nvSpPr>
        <p:spPr/>
        <p:txBody>
          <a:bodyPr/>
          <a:lstStyle/>
          <a:p>
            <a:r>
              <a:rPr lang="nb-NO" dirty="0" smtClean="0"/>
              <a:t>Erling H. Dietrichson</a:t>
            </a:r>
            <a:endParaRPr lang="nb-NO" dirty="0"/>
          </a:p>
        </p:txBody>
      </p:sp>
      <p:sp>
        <p:nvSpPr>
          <p:cNvPr id="8" name="Plassholder for tekst 7"/>
          <p:cNvSpPr>
            <a:spLocks noGrp="1"/>
          </p:cNvSpPr>
          <p:nvPr>
            <p:ph type="body" sz="quarter" idx="18"/>
          </p:nvPr>
        </p:nvSpPr>
        <p:spPr/>
        <p:txBody>
          <a:bodyPr/>
          <a:lstStyle/>
          <a:p>
            <a:endParaRPr lang="nb-NO"/>
          </a:p>
        </p:txBody>
      </p:sp>
    </p:spTree>
    <p:extLst>
      <p:ext uri="{BB962C8B-B14F-4D97-AF65-F5344CB8AC3E}">
        <p14:creationId xmlns:p14="http://schemas.microsoft.com/office/powerpoint/2010/main" val="4073653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198950" y="296652"/>
            <a:ext cx="9793225" cy="756084"/>
          </a:xfrm>
        </p:spPr>
        <p:txBody>
          <a:bodyPr/>
          <a:lstStyle/>
          <a:p>
            <a:r>
              <a:rPr lang="nb-NO" sz="2800" dirty="0" smtClean="0"/>
              <a:t>Deler av bakteppet</a:t>
            </a:r>
            <a:endParaRPr lang="nb-NO" sz="2800" dirty="0"/>
          </a:p>
        </p:txBody>
      </p:sp>
      <p:sp>
        <p:nvSpPr>
          <p:cNvPr id="4" name="Plassholder for innhold 3"/>
          <p:cNvSpPr>
            <a:spLocks noGrp="1"/>
          </p:cNvSpPr>
          <p:nvPr>
            <p:ph idx="1"/>
          </p:nvPr>
        </p:nvSpPr>
        <p:spPr/>
        <p:txBody>
          <a:bodyPr/>
          <a:lstStyle/>
          <a:p>
            <a:r>
              <a:rPr lang="nb-NO" sz="2400" dirty="0"/>
              <a:t>NOU 1999: 18 </a:t>
            </a:r>
            <a:r>
              <a:rPr lang="nb-NO" sz="2400" i="1" dirty="0"/>
              <a:t>Organisering av oppdragsvirksomhet</a:t>
            </a:r>
            <a:endParaRPr lang="nb-NO" dirty="0" smtClean="0"/>
          </a:p>
          <a:p>
            <a:pPr marL="0" indent="0">
              <a:buNone/>
            </a:pPr>
            <a:r>
              <a:rPr lang="nb-NO" dirty="0" smtClean="0"/>
              <a:t>"Utvalget vurderer det som ønskelig at institusjonene har stor grad av frihet når det gjelder oppretting og drift av slike enheter, men ser at institusjonene som forvaltningsorgan samtidig må være underlagt tilsyn fra departementet når det gjelder hvordan den delegerte myndighet forvaltes."</a:t>
            </a:r>
          </a:p>
          <a:p>
            <a:r>
              <a:rPr lang="nb-NO" dirty="0" smtClean="0"/>
              <a:t>Innst. S. nr. 337 (2000-2001)</a:t>
            </a:r>
          </a:p>
          <a:p>
            <a:pPr marL="0" indent="0">
              <a:buNone/>
            </a:pPr>
            <a:r>
              <a:rPr lang="nb-NO" dirty="0" smtClean="0"/>
              <a:t>"Stortinget ber Regjeringa </a:t>
            </a:r>
            <a:r>
              <a:rPr lang="nb-NO" dirty="0" err="1" smtClean="0"/>
              <a:t>leggje</a:t>
            </a:r>
            <a:r>
              <a:rPr lang="nb-NO" dirty="0" smtClean="0"/>
              <a:t> til rette for at </a:t>
            </a:r>
            <a:r>
              <a:rPr lang="nb-NO" dirty="0" err="1" smtClean="0"/>
              <a:t>institusjonane</a:t>
            </a:r>
            <a:r>
              <a:rPr lang="nb-NO" dirty="0" smtClean="0"/>
              <a:t> har fullmakt til å organisere randsoneaktivitet i tråd med </a:t>
            </a:r>
            <a:r>
              <a:rPr lang="nb-NO" dirty="0" err="1" smtClean="0"/>
              <a:t>tilrådingane</a:t>
            </a:r>
            <a:r>
              <a:rPr lang="nb-NO" dirty="0" smtClean="0"/>
              <a:t> i NOU 1999: 18 […]"</a:t>
            </a:r>
            <a:endParaRPr lang="nb-NO" dirty="0"/>
          </a:p>
        </p:txBody>
      </p:sp>
    </p:spTree>
    <p:extLst>
      <p:ext uri="{BB962C8B-B14F-4D97-AF65-F5344CB8AC3E}">
        <p14:creationId xmlns:p14="http://schemas.microsoft.com/office/powerpoint/2010/main" val="6408568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Fullmaktene</a:t>
            </a:r>
            <a:endParaRPr lang="nb-NO" dirty="0"/>
          </a:p>
        </p:txBody>
      </p:sp>
      <p:sp>
        <p:nvSpPr>
          <p:cNvPr id="3" name="Plassholder for innhold 2"/>
          <p:cNvSpPr>
            <a:spLocks noGrp="1"/>
          </p:cNvSpPr>
          <p:nvPr>
            <p:ph idx="1"/>
          </p:nvPr>
        </p:nvSpPr>
        <p:spPr/>
        <p:txBody>
          <a:bodyPr/>
          <a:lstStyle/>
          <a:p>
            <a:r>
              <a:rPr lang="nb-NO" dirty="0" smtClean="0"/>
              <a:t>Institusjonene står fritt til å eie selskaper av faglig interesse.</a:t>
            </a:r>
          </a:p>
          <a:p>
            <a:pPr lvl="1"/>
            <a:r>
              <a:rPr lang="nb-NO" dirty="0" smtClean="0"/>
              <a:t>Institusjonens styre ansvarlig for vurderingene.</a:t>
            </a:r>
          </a:p>
          <a:p>
            <a:r>
              <a:rPr lang="nb-NO" dirty="0" smtClean="0"/>
              <a:t>Alle eierbeføyelser.</a:t>
            </a:r>
          </a:p>
          <a:p>
            <a:r>
              <a:rPr lang="nb-NO" dirty="0" smtClean="0"/>
              <a:t>Div. lover og regler, for eksempel om offentlige anskaffelser.</a:t>
            </a:r>
          </a:p>
          <a:p>
            <a:r>
              <a:rPr lang="nb-NO" dirty="0" smtClean="0"/>
              <a:t>Regelverk fastsatt av KD. </a:t>
            </a:r>
          </a:p>
          <a:p>
            <a:r>
              <a:rPr lang="nb-NO" dirty="0" smtClean="0"/>
              <a:t>Statens prinsipper for godt eierskap.</a:t>
            </a:r>
          </a:p>
          <a:p>
            <a:pPr lvl="1"/>
            <a:r>
              <a:rPr lang="nb-NO" dirty="0" smtClean="0"/>
              <a:t>Tydelig respekt for klar rolledeling mellom eier, styre, ledelse.</a:t>
            </a:r>
          </a:p>
          <a:p>
            <a:pPr lvl="1"/>
            <a:r>
              <a:rPr lang="nb-NO" dirty="0" smtClean="0"/>
              <a:t>Åpenhet, forventninger til mål og resultater, forventninger til kapital, lederlønn, samfunnsansvar mv. </a:t>
            </a:r>
          </a:p>
          <a:p>
            <a:pPr marL="0" indent="0">
              <a:buNone/>
            </a:pPr>
            <a:endParaRPr lang="nb-NO" dirty="0"/>
          </a:p>
        </p:txBody>
      </p:sp>
    </p:spTree>
    <p:extLst>
      <p:ext uri="{BB962C8B-B14F-4D97-AF65-F5344CB8AC3E}">
        <p14:creationId xmlns:p14="http://schemas.microsoft.com/office/powerpoint/2010/main" val="292958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Eierskapet i UH-sektoren</a:t>
            </a:r>
            <a:endParaRPr lang="nb-NO" dirty="0"/>
          </a:p>
        </p:txBody>
      </p:sp>
      <p:sp>
        <p:nvSpPr>
          <p:cNvPr id="3" name="Plassholder for innhold 2"/>
          <p:cNvSpPr>
            <a:spLocks noGrp="1"/>
          </p:cNvSpPr>
          <p:nvPr>
            <p:ph idx="1"/>
          </p:nvPr>
        </p:nvSpPr>
        <p:spPr/>
        <p:txBody>
          <a:bodyPr/>
          <a:lstStyle/>
          <a:p>
            <a:r>
              <a:rPr lang="nb-NO" dirty="0" smtClean="0"/>
              <a:t>Ca. 100 selskaper.</a:t>
            </a:r>
          </a:p>
          <a:p>
            <a:r>
              <a:rPr lang="nb-NO" dirty="0" smtClean="0"/>
              <a:t>Fra 0,1 % til 100 %.</a:t>
            </a:r>
          </a:p>
          <a:p>
            <a:r>
              <a:rPr lang="nb-NO" dirty="0" smtClean="0"/>
              <a:t>Samlet aksjekapital ca. 520 mill. kroner.</a:t>
            </a:r>
          </a:p>
          <a:p>
            <a:r>
              <a:rPr lang="nb-NO" dirty="0" smtClean="0"/>
              <a:t>Dominerende innflytelse i ca. 30 selskaper. </a:t>
            </a:r>
          </a:p>
          <a:p>
            <a:pPr lvl="1"/>
            <a:r>
              <a:rPr lang="nb-NO" dirty="0" smtClean="0"/>
              <a:t>Riksrevisjonens kontroll.</a:t>
            </a:r>
          </a:p>
          <a:p>
            <a:pPr lvl="1"/>
            <a:r>
              <a:rPr lang="nb-NO" dirty="0" smtClean="0"/>
              <a:t>Statsrådens beretninger til Riksrevisjonen.</a:t>
            </a:r>
            <a:endParaRPr lang="nb-NO" dirty="0"/>
          </a:p>
        </p:txBody>
      </p:sp>
    </p:spTree>
    <p:extLst>
      <p:ext uri="{BB962C8B-B14F-4D97-AF65-F5344CB8AC3E}">
        <p14:creationId xmlns:p14="http://schemas.microsoft.com/office/powerpoint/2010/main" val="1442269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z="2800" dirty="0" smtClean="0"/>
              <a:t>Innst. 179 S (2014-2015), jf. Dokument 3:2 (2014-2014)</a:t>
            </a:r>
            <a:endParaRPr lang="nb-NO" sz="2800" dirty="0"/>
          </a:p>
        </p:txBody>
      </p:sp>
      <p:sp>
        <p:nvSpPr>
          <p:cNvPr id="3" name="Plassholder for innhold 2"/>
          <p:cNvSpPr>
            <a:spLocks noGrp="1"/>
          </p:cNvSpPr>
          <p:nvPr>
            <p:ph idx="1"/>
          </p:nvPr>
        </p:nvSpPr>
        <p:spPr/>
        <p:txBody>
          <a:bodyPr/>
          <a:lstStyle/>
          <a:p>
            <a:r>
              <a:rPr lang="nb-NO" dirty="0" smtClean="0"/>
              <a:t>Undersøkelse av om eierskapsutøvelsen er i tråd med lover, regelverk og prinsipper for godt eierskap.</a:t>
            </a:r>
          </a:p>
          <a:p>
            <a:r>
              <a:rPr lang="nb-NO" dirty="0" smtClean="0"/>
              <a:t>Riksrevisjonen mener:</a:t>
            </a:r>
          </a:p>
          <a:p>
            <a:pPr lvl="1"/>
            <a:r>
              <a:rPr lang="nb-NO" dirty="0" smtClean="0"/>
              <a:t>Det er lite åpenhet om økonomisk mellomværende, risiko for subsidiering.</a:t>
            </a:r>
          </a:p>
          <a:p>
            <a:pPr lvl="1"/>
            <a:r>
              <a:rPr lang="nb-NO" dirty="0" smtClean="0"/>
              <a:t>Liten bevissthet om ulike roller – styremedlem v. leder på institusjonen.</a:t>
            </a:r>
          </a:p>
          <a:p>
            <a:r>
              <a:rPr lang="nb-NO" dirty="0" smtClean="0"/>
              <a:t>"Komiteen viser til at Riksrevisjonen påpeker at selskapenes mål, resultater og økonomi bør følges bedre opp, og finner det lite tilfredsstillende at departementet i liten grad følger opp universiteters og høyskolers eierskapsutøvelse." </a:t>
            </a:r>
            <a:endParaRPr lang="nb-NO" dirty="0"/>
          </a:p>
        </p:txBody>
      </p:sp>
    </p:spTree>
    <p:extLst>
      <p:ext uri="{BB962C8B-B14F-4D97-AF65-F5344CB8AC3E}">
        <p14:creationId xmlns:p14="http://schemas.microsoft.com/office/powerpoint/2010/main" val="33201984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Prop. 1 S (2016-2017)</a:t>
            </a:r>
            <a:endParaRPr lang="nb-NO" dirty="0"/>
          </a:p>
        </p:txBody>
      </p:sp>
      <p:sp>
        <p:nvSpPr>
          <p:cNvPr id="3" name="Plassholder for innhold 2"/>
          <p:cNvSpPr>
            <a:spLocks noGrp="1"/>
          </p:cNvSpPr>
          <p:nvPr>
            <p:ph idx="1"/>
          </p:nvPr>
        </p:nvSpPr>
        <p:spPr/>
        <p:txBody>
          <a:bodyPr/>
          <a:lstStyle/>
          <a:p>
            <a:r>
              <a:rPr lang="nb-NO" dirty="0" smtClean="0"/>
              <a:t>Det er en positiv utvikling, eierskapsutøvelsen blir stadig mer profesjonell.</a:t>
            </a:r>
          </a:p>
          <a:p>
            <a:r>
              <a:rPr lang="nb-NO" dirty="0" smtClean="0"/>
              <a:t>Institusjonene bør ha selvstendig ansvar for å vurdere hva som er av faglig interesse.</a:t>
            </a:r>
          </a:p>
          <a:p>
            <a:r>
              <a:rPr lang="nb-NO" dirty="0" smtClean="0"/>
              <a:t>Institusjonene bør selv vurdere hvordan eierskapet utøves i tråd med statens prinsipper for godt eierskap.</a:t>
            </a:r>
          </a:p>
          <a:p>
            <a:r>
              <a:rPr lang="nb-NO" dirty="0" smtClean="0"/>
              <a:t>KD vil legge til rette for at institusjonene utveksler erfaringer og blir gjort kjent med beste praksis for eierskapsforvaltning.</a:t>
            </a:r>
          </a:p>
          <a:p>
            <a:pPr lvl="1"/>
            <a:r>
              <a:rPr lang="nb-NO" dirty="0" smtClean="0"/>
              <a:t>Løpende dialog.</a:t>
            </a:r>
          </a:p>
          <a:p>
            <a:pPr lvl="1"/>
            <a:r>
              <a:rPr lang="nb-NO" dirty="0" smtClean="0"/>
              <a:t>Andre måter, arenaer?</a:t>
            </a:r>
          </a:p>
          <a:p>
            <a:endParaRPr lang="nb-NO" dirty="0"/>
          </a:p>
        </p:txBody>
      </p:sp>
    </p:spTree>
    <p:extLst>
      <p:ext uri="{BB962C8B-B14F-4D97-AF65-F5344CB8AC3E}">
        <p14:creationId xmlns:p14="http://schemas.microsoft.com/office/powerpoint/2010/main" val="4030800875"/>
      </p:ext>
    </p:extLst>
  </p:cSld>
  <p:clrMapOvr>
    <a:masterClrMapping/>
  </p:clrMapOvr>
</p:sld>
</file>

<file path=ppt/theme/theme1.xml><?xml version="1.0" encoding="utf-8"?>
<a:theme xmlns:a="http://schemas.openxmlformats.org/drawingml/2006/main" name="KD-pptmal_16-9_Norsk">
  <a:themeElements>
    <a:clrScheme name="DSS - KD">
      <a:dk1>
        <a:sysClr val="windowText" lastClr="000000"/>
      </a:dk1>
      <a:lt1>
        <a:sysClr val="window" lastClr="FFFFFF"/>
      </a:lt1>
      <a:dk2>
        <a:srgbClr val="F38B00"/>
      </a:dk2>
      <a:lt2>
        <a:srgbClr val="EAE8E5"/>
      </a:lt2>
      <a:accent1>
        <a:srgbClr val="F38B00"/>
      </a:accent1>
      <a:accent2>
        <a:srgbClr val="AFC9B8"/>
      </a:accent2>
      <a:accent3>
        <a:srgbClr val="523629"/>
      </a:accent3>
      <a:accent4>
        <a:srgbClr val="C7BBB5"/>
      </a:accent4>
      <a:accent5>
        <a:srgbClr val="00A8E1"/>
      </a:accent5>
      <a:accent6>
        <a:srgbClr val="D9272D"/>
      </a:accent6>
      <a:hlink>
        <a:srgbClr val="012169"/>
      </a:hlink>
      <a:folHlink>
        <a:srgbClr val="A116E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KD-pptmal_16-9_Norsk.potx" id="{FDAFDD45-D01B-4154-862E-D75130BC590E}" vid="{8001BB8D-FA0D-49F7-B701-8B09EDFFDBAC}"/>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KD-pptmal_16-9_Norsk</Template>
  <TotalTime>137</TotalTime>
  <Words>384</Words>
  <Application>Microsoft Office PowerPoint</Application>
  <PresentationFormat>Widescreen</PresentationFormat>
  <Paragraphs>37</Paragraphs>
  <Slides>6</Slides>
  <Notes>1</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6</vt:i4>
      </vt:variant>
    </vt:vector>
  </HeadingPairs>
  <TitlesOfParts>
    <vt:vector size="10" baseType="lpstr">
      <vt:lpstr>Arial</vt:lpstr>
      <vt:lpstr>Calibri</vt:lpstr>
      <vt:lpstr>Verdana</vt:lpstr>
      <vt:lpstr>KD-pptmal_16-9_Norsk</vt:lpstr>
      <vt:lpstr>PowerPoint-presentasjon</vt:lpstr>
      <vt:lpstr>Deler av bakteppet</vt:lpstr>
      <vt:lpstr>Fullmaktene</vt:lpstr>
      <vt:lpstr>Eierskapet i UH-sektoren</vt:lpstr>
      <vt:lpstr>Innst. 179 S (2014-2015), jf. Dokument 3:2 (2014-2014)</vt:lpstr>
      <vt:lpstr>Prop. 1 S (2016-2017)</vt:lpstr>
    </vt:vector>
  </TitlesOfParts>
  <Company>STATEN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Dietrichson Erling H.</dc:creator>
  <cp:lastModifiedBy>Holmen Anett</cp:lastModifiedBy>
  <cp:revision>11</cp:revision>
  <cp:lastPrinted>2016-10-17T12:20:54Z</cp:lastPrinted>
  <dcterms:created xsi:type="dcterms:W3CDTF">2016-10-14T16:05:19Z</dcterms:created>
  <dcterms:modified xsi:type="dcterms:W3CDTF">2016-10-18T06:53:37Z</dcterms:modified>
</cp:coreProperties>
</file>