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362" r:id="rId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0" y="19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2370542964804574E-2"/>
          <c:y val="2.5300984596780499E-2"/>
          <c:w val="0.91525891407039084"/>
          <c:h val="0.82010651316074545"/>
        </c:manualLayout>
      </c:layout>
      <c:lineChart>
        <c:grouping val="standard"/>
        <c:varyColors val="0"/>
        <c:ser>
          <c:idx val="1"/>
          <c:order val="1"/>
          <c:tx>
            <c:strRef>
              <c:f>'Ark1'!$C$1</c:f>
              <c:strCache>
                <c:ptCount val="1"/>
                <c:pt idx="0">
                  <c:v>Nasjonalregnskapet</c:v>
                </c:pt>
              </c:strCache>
            </c:strRef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'Ark1'!$A$2:$A$37</c:f>
              <c:numCache>
                <c:formatCode>mmm\-yy</c:formatCode>
                <c:ptCount val="36"/>
                <c:pt idx="0">
                  <c:v>43861</c:v>
                </c:pt>
                <c:pt idx="1">
                  <c:v>43890</c:v>
                </c:pt>
                <c:pt idx="2">
                  <c:v>43921</c:v>
                </c:pt>
                <c:pt idx="3">
                  <c:v>43951</c:v>
                </c:pt>
                <c:pt idx="4">
                  <c:v>43982</c:v>
                </c:pt>
                <c:pt idx="5">
                  <c:v>44012</c:v>
                </c:pt>
                <c:pt idx="6">
                  <c:v>44043</c:v>
                </c:pt>
                <c:pt idx="7">
                  <c:v>44074</c:v>
                </c:pt>
                <c:pt idx="8">
                  <c:v>44104</c:v>
                </c:pt>
                <c:pt idx="9">
                  <c:v>44135</c:v>
                </c:pt>
                <c:pt idx="10">
                  <c:v>44165</c:v>
                </c:pt>
                <c:pt idx="11">
                  <c:v>44196</c:v>
                </c:pt>
                <c:pt idx="12">
                  <c:v>44227</c:v>
                </c:pt>
                <c:pt idx="13">
                  <c:v>44255</c:v>
                </c:pt>
                <c:pt idx="14">
                  <c:v>44286</c:v>
                </c:pt>
                <c:pt idx="15">
                  <c:v>44316</c:v>
                </c:pt>
                <c:pt idx="16">
                  <c:v>44347</c:v>
                </c:pt>
                <c:pt idx="17">
                  <c:v>44377</c:v>
                </c:pt>
                <c:pt idx="18">
                  <c:v>44408</c:v>
                </c:pt>
                <c:pt idx="19">
                  <c:v>44439</c:v>
                </c:pt>
                <c:pt idx="20">
                  <c:v>44469</c:v>
                </c:pt>
                <c:pt idx="21">
                  <c:v>44500</c:v>
                </c:pt>
                <c:pt idx="22">
                  <c:v>44530</c:v>
                </c:pt>
                <c:pt idx="23">
                  <c:v>44561</c:v>
                </c:pt>
                <c:pt idx="24">
                  <c:v>44592</c:v>
                </c:pt>
                <c:pt idx="25">
                  <c:v>44620</c:v>
                </c:pt>
                <c:pt idx="26">
                  <c:v>44651</c:v>
                </c:pt>
                <c:pt idx="27">
                  <c:v>44681</c:v>
                </c:pt>
                <c:pt idx="28">
                  <c:v>44712</c:v>
                </c:pt>
                <c:pt idx="29">
                  <c:v>44742</c:v>
                </c:pt>
                <c:pt idx="30">
                  <c:v>44773</c:v>
                </c:pt>
                <c:pt idx="31">
                  <c:v>44804</c:v>
                </c:pt>
                <c:pt idx="32">
                  <c:v>44834</c:v>
                </c:pt>
                <c:pt idx="33">
                  <c:v>44865</c:v>
                </c:pt>
                <c:pt idx="34">
                  <c:v>44895</c:v>
                </c:pt>
                <c:pt idx="35">
                  <c:v>44926</c:v>
                </c:pt>
              </c:numCache>
            </c:numRef>
          </c:cat>
          <c:val>
            <c:numRef>
              <c:f>'Ark1'!$C$2:$C$37</c:f>
              <c:numCache>
                <c:formatCode>0.0</c:formatCode>
                <c:ptCount val="36"/>
                <c:pt idx="0">
                  <c:v>99.672070765662056</c:v>
                </c:pt>
                <c:pt idx="1">
                  <c:v>100</c:v>
                </c:pt>
                <c:pt idx="2">
                  <c:v>93.698573243133097</c:v>
                </c:pt>
                <c:pt idx="3">
                  <c:v>89.472276201043044</c:v>
                </c:pt>
                <c:pt idx="4">
                  <c:v>91.823603042844312</c:v>
                </c:pt>
                <c:pt idx="5">
                  <c:v>94.668291707502419</c:v>
                </c:pt>
                <c:pt idx="6">
                  <c:v>95.71233893186546</c:v>
                </c:pt>
                <c:pt idx="7">
                  <c:v>96.705832781182025</c:v>
                </c:pt>
                <c:pt idx="8">
                  <c:v>97.360004826579441</c:v>
                </c:pt>
                <c:pt idx="9">
                  <c:v>98.499770868285736</c:v>
                </c:pt>
                <c:pt idx="10">
                  <c:v>97.883427343198548</c:v>
                </c:pt>
                <c:pt idx="11">
                  <c:v>98.881962252648421</c:v>
                </c:pt>
                <c:pt idx="12">
                  <c:v>98.5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63E-4744-968C-0AC6D93CC4F8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Optimistisk</c:v>
                </c:pt>
              </c:strCache>
            </c:strRef>
          </c:tx>
          <c:spPr>
            <a:ln w="19050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numRef>
              <c:f>'Ark1'!$A$2:$A$37</c:f>
              <c:numCache>
                <c:formatCode>mmm\-yy</c:formatCode>
                <c:ptCount val="36"/>
                <c:pt idx="0">
                  <c:v>43861</c:v>
                </c:pt>
                <c:pt idx="1">
                  <c:v>43890</c:v>
                </c:pt>
                <c:pt idx="2">
                  <c:v>43921</c:v>
                </c:pt>
                <c:pt idx="3">
                  <c:v>43951</c:v>
                </c:pt>
                <c:pt idx="4">
                  <c:v>43982</c:v>
                </c:pt>
                <c:pt idx="5">
                  <c:v>44012</c:v>
                </c:pt>
                <c:pt idx="6">
                  <c:v>44043</c:v>
                </c:pt>
                <c:pt idx="7">
                  <c:v>44074</c:v>
                </c:pt>
                <c:pt idx="8">
                  <c:v>44104</c:v>
                </c:pt>
                <c:pt idx="9">
                  <c:v>44135</c:v>
                </c:pt>
                <c:pt idx="10">
                  <c:v>44165</c:v>
                </c:pt>
                <c:pt idx="11">
                  <c:v>44196</c:v>
                </c:pt>
                <c:pt idx="12">
                  <c:v>44227</c:v>
                </c:pt>
                <c:pt idx="13">
                  <c:v>44255</c:v>
                </c:pt>
                <c:pt idx="14">
                  <c:v>44286</c:v>
                </c:pt>
                <c:pt idx="15">
                  <c:v>44316</c:v>
                </c:pt>
                <c:pt idx="16">
                  <c:v>44347</c:v>
                </c:pt>
                <c:pt idx="17">
                  <c:v>44377</c:v>
                </c:pt>
                <c:pt idx="18">
                  <c:v>44408</c:v>
                </c:pt>
                <c:pt idx="19">
                  <c:v>44439</c:v>
                </c:pt>
                <c:pt idx="20">
                  <c:v>44469</c:v>
                </c:pt>
                <c:pt idx="21">
                  <c:v>44500</c:v>
                </c:pt>
                <c:pt idx="22">
                  <c:v>44530</c:v>
                </c:pt>
                <c:pt idx="23">
                  <c:v>44561</c:v>
                </c:pt>
                <c:pt idx="24">
                  <c:v>44592</c:v>
                </c:pt>
                <c:pt idx="25">
                  <c:v>44620</c:v>
                </c:pt>
                <c:pt idx="26">
                  <c:v>44651</c:v>
                </c:pt>
                <c:pt idx="27">
                  <c:v>44681</c:v>
                </c:pt>
                <c:pt idx="28">
                  <c:v>44712</c:v>
                </c:pt>
                <c:pt idx="29">
                  <c:v>44742</c:v>
                </c:pt>
                <c:pt idx="30">
                  <c:v>44773</c:v>
                </c:pt>
                <c:pt idx="31">
                  <c:v>44804</c:v>
                </c:pt>
                <c:pt idx="32">
                  <c:v>44834</c:v>
                </c:pt>
                <c:pt idx="33">
                  <c:v>44865</c:v>
                </c:pt>
                <c:pt idx="34">
                  <c:v>44895</c:v>
                </c:pt>
                <c:pt idx="35">
                  <c:v>44926</c:v>
                </c:pt>
              </c:numCache>
            </c:numRef>
          </c:cat>
          <c:val>
            <c:numRef>
              <c:f>'Ark1'!$D$2:$D$37</c:f>
              <c:numCache>
                <c:formatCode>0.0</c:formatCode>
                <c:ptCount val="36"/>
                <c:pt idx="11">
                  <c:v>98.881962252648421</c:v>
                </c:pt>
                <c:pt idx="12">
                  <c:v>97.302984910766682</c:v>
                </c:pt>
                <c:pt idx="13">
                  <c:v>97.551588536462262</c:v>
                </c:pt>
                <c:pt idx="14">
                  <c:v>98.562568898180203</c:v>
                </c:pt>
                <c:pt idx="15">
                  <c:v>99.404203873862357</c:v>
                </c:pt>
                <c:pt idx="16">
                  <c:v>100.16801002246979</c:v>
                </c:pt>
                <c:pt idx="17">
                  <c:v>100.87929073300555</c:v>
                </c:pt>
                <c:pt idx="18">
                  <c:v>101.36936045657438</c:v>
                </c:pt>
                <c:pt idx="19">
                  <c:v>101.74119846182967</c:v>
                </c:pt>
                <c:pt idx="20">
                  <c:v>102.04462032024605</c:v>
                </c:pt>
                <c:pt idx="21">
                  <c:v>102.3059795228675</c:v>
                </c:pt>
                <c:pt idx="22">
                  <c:v>102.54022161875312</c:v>
                </c:pt>
                <c:pt idx="23">
                  <c:v>102.75630782752972</c:v>
                </c:pt>
                <c:pt idx="24">
                  <c:v>102.95986209163786</c:v>
                </c:pt>
                <c:pt idx="25">
                  <c:v>103.15455102889396</c:v>
                </c:pt>
                <c:pt idx="26">
                  <c:v>103.34284368593993</c:v>
                </c:pt>
                <c:pt idx="27">
                  <c:v>103.52644951978527</c:v>
                </c:pt>
                <c:pt idx="28">
                  <c:v>103.70658100748446</c:v>
                </c:pt>
                <c:pt idx="29">
                  <c:v>103.88411655039177</c:v>
                </c:pt>
                <c:pt idx="30">
                  <c:v>104.05970457600061</c:v>
                </c:pt>
                <c:pt idx="31">
                  <c:v>104.23383182857521</c:v>
                </c:pt>
                <c:pt idx="32">
                  <c:v>104.4068692225561</c:v>
                </c:pt>
                <c:pt idx="33">
                  <c:v>104.57910327829582</c:v>
                </c:pt>
                <c:pt idx="34">
                  <c:v>104.75075808105925</c:v>
                </c:pt>
                <c:pt idx="35">
                  <c:v>104.92201088243635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63E-4744-968C-0AC6D93CC4F8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Mellom</c:v>
                </c:pt>
              </c:strCache>
            </c:strRef>
          </c:tx>
          <c:spPr>
            <a:ln w="19050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cat>
            <c:numRef>
              <c:f>'Ark1'!$A$2:$A$37</c:f>
              <c:numCache>
                <c:formatCode>mmm\-yy</c:formatCode>
                <c:ptCount val="36"/>
                <c:pt idx="0">
                  <c:v>43861</c:v>
                </c:pt>
                <c:pt idx="1">
                  <c:v>43890</c:v>
                </c:pt>
                <c:pt idx="2">
                  <c:v>43921</c:v>
                </c:pt>
                <c:pt idx="3">
                  <c:v>43951</c:v>
                </c:pt>
                <c:pt idx="4">
                  <c:v>43982</c:v>
                </c:pt>
                <c:pt idx="5">
                  <c:v>44012</c:v>
                </c:pt>
                <c:pt idx="6">
                  <c:v>44043</c:v>
                </c:pt>
                <c:pt idx="7">
                  <c:v>44074</c:v>
                </c:pt>
                <c:pt idx="8">
                  <c:v>44104</c:v>
                </c:pt>
                <c:pt idx="9">
                  <c:v>44135</c:v>
                </c:pt>
                <c:pt idx="10">
                  <c:v>44165</c:v>
                </c:pt>
                <c:pt idx="11">
                  <c:v>44196</c:v>
                </c:pt>
                <c:pt idx="12">
                  <c:v>44227</c:v>
                </c:pt>
                <c:pt idx="13">
                  <c:v>44255</c:v>
                </c:pt>
                <c:pt idx="14">
                  <c:v>44286</c:v>
                </c:pt>
                <c:pt idx="15">
                  <c:v>44316</c:v>
                </c:pt>
                <c:pt idx="16">
                  <c:v>44347</c:v>
                </c:pt>
                <c:pt idx="17">
                  <c:v>44377</c:v>
                </c:pt>
                <c:pt idx="18">
                  <c:v>44408</c:v>
                </c:pt>
                <c:pt idx="19">
                  <c:v>44439</c:v>
                </c:pt>
                <c:pt idx="20">
                  <c:v>44469</c:v>
                </c:pt>
                <c:pt idx="21">
                  <c:v>44500</c:v>
                </c:pt>
                <c:pt idx="22">
                  <c:v>44530</c:v>
                </c:pt>
                <c:pt idx="23">
                  <c:v>44561</c:v>
                </c:pt>
                <c:pt idx="24">
                  <c:v>44592</c:v>
                </c:pt>
                <c:pt idx="25">
                  <c:v>44620</c:v>
                </c:pt>
                <c:pt idx="26">
                  <c:v>44651</c:v>
                </c:pt>
                <c:pt idx="27">
                  <c:v>44681</c:v>
                </c:pt>
                <c:pt idx="28">
                  <c:v>44712</c:v>
                </c:pt>
                <c:pt idx="29">
                  <c:v>44742</c:v>
                </c:pt>
                <c:pt idx="30">
                  <c:v>44773</c:v>
                </c:pt>
                <c:pt idx="31">
                  <c:v>44804</c:v>
                </c:pt>
                <c:pt idx="32">
                  <c:v>44834</c:v>
                </c:pt>
                <c:pt idx="33">
                  <c:v>44865</c:v>
                </c:pt>
                <c:pt idx="34">
                  <c:v>44895</c:v>
                </c:pt>
                <c:pt idx="35">
                  <c:v>44926</c:v>
                </c:pt>
              </c:numCache>
            </c:numRef>
          </c:cat>
          <c:val>
            <c:numRef>
              <c:f>'Ark1'!$E$2:$E$37</c:f>
              <c:numCache>
                <c:formatCode>0.0</c:formatCode>
                <c:ptCount val="36"/>
                <c:pt idx="11">
                  <c:v>98.881962252648421</c:v>
                </c:pt>
                <c:pt idx="12">
                  <c:v>97.302984910766682</c:v>
                </c:pt>
                <c:pt idx="13">
                  <c:v>97.562550470897577</c:v>
                </c:pt>
                <c:pt idx="14">
                  <c:v>97.820116960243183</c:v>
                </c:pt>
                <c:pt idx="15">
                  <c:v>98.180540653603558</c:v>
                </c:pt>
                <c:pt idx="16">
                  <c:v>98.930378611863659</c:v>
                </c:pt>
                <c:pt idx="17">
                  <c:v>99.592606216868276</c:v>
                </c:pt>
                <c:pt idx="18">
                  <c:v>100.18031765711613</c:v>
                </c:pt>
                <c:pt idx="19">
                  <c:v>100.70465998515381</c:v>
                </c:pt>
                <c:pt idx="20">
                  <c:v>101.17512270555349</c:v>
                </c:pt>
                <c:pt idx="21">
                  <c:v>101.44424186703239</c:v>
                </c:pt>
                <c:pt idx="22">
                  <c:v>101.69821296715313</c:v>
                </c:pt>
                <c:pt idx="23">
                  <c:v>101.94033948628108</c:v>
                </c:pt>
                <c:pt idx="24">
                  <c:v>102.17303043234683</c:v>
                </c:pt>
                <c:pt idx="25">
                  <c:v>102.39808810664249</c:v>
                </c:pt>
                <c:pt idx="26">
                  <c:v>102.61689056313296</c:v>
                </c:pt>
                <c:pt idx="27">
                  <c:v>102.83051138538255</c:v>
                </c:pt>
                <c:pt idx="28">
                  <c:v>103.03980068897502</c:v>
                </c:pt>
                <c:pt idx="29">
                  <c:v>103.2454413318853</c:v>
                </c:pt>
                <c:pt idx="30">
                  <c:v>103.44798881062968</c:v>
                </c:pt>
                <c:pt idx="31">
                  <c:v>103.64790014659707</c:v>
                </c:pt>
                <c:pt idx="32">
                  <c:v>103.84555517448929</c:v>
                </c:pt>
                <c:pt idx="33">
                  <c:v>104.04127248201722</c:v>
                </c:pt>
                <c:pt idx="34">
                  <c:v>104.2353215163444</c:v>
                </c:pt>
                <c:pt idx="35">
                  <c:v>104.42793189874232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63E-4744-968C-0AC6D93CC4F8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Pessimistisk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'Ark1'!$A$2:$A$37</c:f>
              <c:numCache>
                <c:formatCode>mmm\-yy</c:formatCode>
                <c:ptCount val="36"/>
                <c:pt idx="0">
                  <c:v>43861</c:v>
                </c:pt>
                <c:pt idx="1">
                  <c:v>43890</c:v>
                </c:pt>
                <c:pt idx="2">
                  <c:v>43921</c:v>
                </c:pt>
                <c:pt idx="3">
                  <c:v>43951</c:v>
                </c:pt>
                <c:pt idx="4">
                  <c:v>43982</c:v>
                </c:pt>
                <c:pt idx="5">
                  <c:v>44012</c:v>
                </c:pt>
                <c:pt idx="6">
                  <c:v>44043</c:v>
                </c:pt>
                <c:pt idx="7">
                  <c:v>44074</c:v>
                </c:pt>
                <c:pt idx="8">
                  <c:v>44104</c:v>
                </c:pt>
                <c:pt idx="9">
                  <c:v>44135</c:v>
                </c:pt>
                <c:pt idx="10">
                  <c:v>44165</c:v>
                </c:pt>
                <c:pt idx="11">
                  <c:v>44196</c:v>
                </c:pt>
                <c:pt idx="12">
                  <c:v>44227</c:v>
                </c:pt>
                <c:pt idx="13">
                  <c:v>44255</c:v>
                </c:pt>
                <c:pt idx="14">
                  <c:v>44286</c:v>
                </c:pt>
                <c:pt idx="15">
                  <c:v>44316</c:v>
                </c:pt>
                <c:pt idx="16">
                  <c:v>44347</c:v>
                </c:pt>
                <c:pt idx="17">
                  <c:v>44377</c:v>
                </c:pt>
                <c:pt idx="18">
                  <c:v>44408</c:v>
                </c:pt>
                <c:pt idx="19">
                  <c:v>44439</c:v>
                </c:pt>
                <c:pt idx="20">
                  <c:v>44469</c:v>
                </c:pt>
                <c:pt idx="21">
                  <c:v>44500</c:v>
                </c:pt>
                <c:pt idx="22">
                  <c:v>44530</c:v>
                </c:pt>
                <c:pt idx="23">
                  <c:v>44561</c:v>
                </c:pt>
                <c:pt idx="24">
                  <c:v>44592</c:v>
                </c:pt>
                <c:pt idx="25">
                  <c:v>44620</c:v>
                </c:pt>
                <c:pt idx="26">
                  <c:v>44651</c:v>
                </c:pt>
                <c:pt idx="27">
                  <c:v>44681</c:v>
                </c:pt>
                <c:pt idx="28">
                  <c:v>44712</c:v>
                </c:pt>
                <c:pt idx="29">
                  <c:v>44742</c:v>
                </c:pt>
                <c:pt idx="30">
                  <c:v>44773</c:v>
                </c:pt>
                <c:pt idx="31">
                  <c:v>44804</c:v>
                </c:pt>
                <c:pt idx="32">
                  <c:v>44834</c:v>
                </c:pt>
                <c:pt idx="33">
                  <c:v>44865</c:v>
                </c:pt>
                <c:pt idx="34">
                  <c:v>44895</c:v>
                </c:pt>
                <c:pt idx="35">
                  <c:v>44926</c:v>
                </c:pt>
              </c:numCache>
            </c:numRef>
          </c:cat>
          <c:val>
            <c:numRef>
              <c:f>'Ark1'!$F$2:$F$37</c:f>
              <c:numCache>
                <c:formatCode>0.0</c:formatCode>
                <c:ptCount val="36"/>
                <c:pt idx="11">
                  <c:v>98.881962252648421</c:v>
                </c:pt>
                <c:pt idx="12">
                  <c:v>97.302984910766682</c:v>
                </c:pt>
                <c:pt idx="13">
                  <c:v>97.551588536462262</c:v>
                </c:pt>
                <c:pt idx="14">
                  <c:v>97.056256331276003</c:v>
                </c:pt>
                <c:pt idx="15">
                  <c:v>96.363226462794614</c:v>
                </c:pt>
                <c:pt idx="16">
                  <c:v>96.076346822100192</c:v>
                </c:pt>
                <c:pt idx="17">
                  <c:v>95.912154987802197</c:v>
                </c:pt>
                <c:pt idx="18">
                  <c:v>95.896165323381567</c:v>
                </c:pt>
                <c:pt idx="19">
                  <c:v>96.04474948671151</c:v>
                </c:pt>
                <c:pt idx="20">
                  <c:v>96.261365028943089</c:v>
                </c:pt>
                <c:pt idx="21">
                  <c:v>96.612022003234941</c:v>
                </c:pt>
                <c:pt idx="22">
                  <c:v>97.087950179680249</c:v>
                </c:pt>
                <c:pt idx="23">
                  <c:v>97.858885448517327</c:v>
                </c:pt>
                <c:pt idx="24">
                  <c:v>98.795564277393581</c:v>
                </c:pt>
                <c:pt idx="25">
                  <c:v>99.579969633083167</c:v>
                </c:pt>
                <c:pt idx="26">
                  <c:v>100.24985036885303</c:v>
                </c:pt>
                <c:pt idx="27">
                  <c:v>100.8319564857067</c:v>
                </c:pt>
                <c:pt idx="28">
                  <c:v>101.34567563397256</c:v>
                </c:pt>
                <c:pt idx="29">
                  <c:v>101.80533968792609</c:v>
                </c:pt>
                <c:pt idx="30">
                  <c:v>102.22172975118133</c:v>
                </c:pt>
                <c:pt idx="31">
                  <c:v>102.60308295700186</c:v>
                </c:pt>
                <c:pt idx="32">
                  <c:v>102.95578108341549</c:v>
                </c:pt>
                <c:pt idx="33">
                  <c:v>103.28483097581878</c:v>
                </c:pt>
                <c:pt idx="34">
                  <c:v>103.59420575805399</c:v>
                </c:pt>
                <c:pt idx="35">
                  <c:v>103.88709111770976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63E-4744-968C-0AC6D93CC4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1470624"/>
        <c:axId val="541473576"/>
      </c:lineChart>
      <c:lineChart>
        <c:grouping val="standar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Trend</c:v>
                </c:pt>
              </c:strCache>
            </c:strRef>
          </c:tx>
          <c:spPr>
            <a:ln w="19050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cat>
            <c:numRef>
              <c:f>'Ark1'!$A$2:$A$37</c:f>
              <c:numCache>
                <c:formatCode>mmm\-yy</c:formatCode>
                <c:ptCount val="36"/>
                <c:pt idx="0">
                  <c:v>43861</c:v>
                </c:pt>
                <c:pt idx="1">
                  <c:v>43890</c:v>
                </c:pt>
                <c:pt idx="2">
                  <c:v>43921</c:v>
                </c:pt>
                <c:pt idx="3">
                  <c:v>43951</c:v>
                </c:pt>
                <c:pt idx="4">
                  <c:v>43982</c:v>
                </c:pt>
                <c:pt idx="5">
                  <c:v>44012</c:v>
                </c:pt>
                <c:pt idx="6">
                  <c:v>44043</c:v>
                </c:pt>
                <c:pt idx="7">
                  <c:v>44074</c:v>
                </c:pt>
                <c:pt idx="8">
                  <c:v>44104</c:v>
                </c:pt>
                <c:pt idx="9">
                  <c:v>44135</c:v>
                </c:pt>
                <c:pt idx="10">
                  <c:v>44165</c:v>
                </c:pt>
                <c:pt idx="11">
                  <c:v>44196</c:v>
                </c:pt>
                <c:pt idx="12">
                  <c:v>44227</c:v>
                </c:pt>
                <c:pt idx="13">
                  <c:v>44255</c:v>
                </c:pt>
                <c:pt idx="14">
                  <c:v>44286</c:v>
                </c:pt>
                <c:pt idx="15">
                  <c:v>44316</c:v>
                </c:pt>
                <c:pt idx="16">
                  <c:v>44347</c:v>
                </c:pt>
                <c:pt idx="17">
                  <c:v>44377</c:v>
                </c:pt>
                <c:pt idx="18">
                  <c:v>44408</c:v>
                </c:pt>
                <c:pt idx="19">
                  <c:v>44439</c:v>
                </c:pt>
                <c:pt idx="20">
                  <c:v>44469</c:v>
                </c:pt>
                <c:pt idx="21">
                  <c:v>44500</c:v>
                </c:pt>
                <c:pt idx="22">
                  <c:v>44530</c:v>
                </c:pt>
                <c:pt idx="23">
                  <c:v>44561</c:v>
                </c:pt>
                <c:pt idx="24">
                  <c:v>44592</c:v>
                </c:pt>
                <c:pt idx="25">
                  <c:v>44620</c:v>
                </c:pt>
                <c:pt idx="26">
                  <c:v>44651</c:v>
                </c:pt>
                <c:pt idx="27">
                  <c:v>44681</c:v>
                </c:pt>
                <c:pt idx="28">
                  <c:v>44712</c:v>
                </c:pt>
                <c:pt idx="29">
                  <c:v>44742</c:v>
                </c:pt>
                <c:pt idx="30">
                  <c:v>44773</c:v>
                </c:pt>
                <c:pt idx="31">
                  <c:v>44804</c:v>
                </c:pt>
                <c:pt idx="32">
                  <c:v>44834</c:v>
                </c:pt>
                <c:pt idx="33">
                  <c:v>44865</c:v>
                </c:pt>
                <c:pt idx="34">
                  <c:v>44895</c:v>
                </c:pt>
                <c:pt idx="35">
                  <c:v>44926</c:v>
                </c:pt>
              </c:numCache>
            </c:numRef>
          </c:cat>
          <c:val>
            <c:numRef>
              <c:f>'Ark1'!$B$2:$B$37</c:f>
              <c:numCache>
                <c:formatCode>0.0</c:formatCode>
                <c:ptCount val="36"/>
                <c:pt idx="0">
                  <c:v>99.672070765662042</c:v>
                </c:pt>
                <c:pt idx="1">
                  <c:v>100</c:v>
                </c:pt>
                <c:pt idx="2">
                  <c:v>100.15172481363501</c:v>
                </c:pt>
                <c:pt idx="3">
                  <c:v>100.3038706803369</c:v>
                </c:pt>
                <c:pt idx="4">
                  <c:v>100.45643865226465</c:v>
                </c:pt>
                <c:pt idx="5">
                  <c:v>100.6094297863219</c:v>
                </c:pt>
                <c:pt idx="6">
                  <c:v>100.76284514417608</c:v>
                </c:pt>
                <c:pt idx="7">
                  <c:v>100.91668579227751</c:v>
                </c:pt>
                <c:pt idx="8">
                  <c:v>101.07095280187879</c:v>
                </c:pt>
                <c:pt idx="9">
                  <c:v>101.22564724905394</c:v>
                </c:pt>
                <c:pt idx="10">
                  <c:v>101.38077021471814</c:v>
                </c:pt>
                <c:pt idx="11">
                  <c:v>101.53632278464717</c:v>
                </c:pt>
                <c:pt idx="12">
                  <c:v>101.69230604949703</c:v>
                </c:pt>
                <c:pt idx="13">
                  <c:v>101.84872110482392</c:v>
                </c:pt>
                <c:pt idx="14">
                  <c:v>102.00556905110408</c:v>
                </c:pt>
                <c:pt idx="15">
                  <c:v>102.16285099375371</c:v>
                </c:pt>
                <c:pt idx="16">
                  <c:v>102.32056804314927</c:v>
                </c:pt>
                <c:pt idx="17">
                  <c:v>102.47872131464763</c:v>
                </c:pt>
                <c:pt idx="18">
                  <c:v>102.63731192860648</c:v>
                </c:pt>
                <c:pt idx="19">
                  <c:v>102.79634101040469</c:v>
                </c:pt>
                <c:pt idx="20">
                  <c:v>102.95580969046303</c:v>
                </c:pt>
                <c:pt idx="21">
                  <c:v>103.11571910426478</c:v>
                </c:pt>
                <c:pt idx="22">
                  <c:v>103.27607039237661</c:v>
                </c:pt>
                <c:pt idx="23">
                  <c:v>103.43686470046944</c:v>
                </c:pt>
                <c:pt idx="24">
                  <c:v>103.5981031793395</c:v>
                </c:pt>
                <c:pt idx="25">
                  <c:v>103.75978698492958</c:v>
                </c:pt>
                <c:pt idx="26">
                  <c:v>103.92191727835008</c:v>
                </c:pt>
                <c:pt idx="27">
                  <c:v>104.08449522590067</c:v>
                </c:pt>
                <c:pt idx="28">
                  <c:v>104.2475219990916</c:v>
                </c:pt>
                <c:pt idx="29">
                  <c:v>104.41099877466549</c:v>
                </c:pt>
                <c:pt idx="30">
                  <c:v>104.57492673461893</c:v>
                </c:pt>
                <c:pt idx="31">
                  <c:v>104.73930706622451</c:v>
                </c:pt>
                <c:pt idx="32">
                  <c:v>104.90414096205272</c:v>
                </c:pt>
                <c:pt idx="33">
                  <c:v>105.06942961999393</c:v>
                </c:pt>
                <c:pt idx="34">
                  <c:v>105.23517424328091</c:v>
                </c:pt>
                <c:pt idx="35">
                  <c:v>105.40137604051094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63E-4744-968C-0AC6D93CC4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01442408"/>
        <c:axId val="701457824"/>
      </c:lineChart>
      <c:dateAx>
        <c:axId val="541470624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nb-NO"/>
          </a:p>
        </c:txPr>
        <c:crossAx val="541473576"/>
        <c:crosses val="autoZero"/>
        <c:auto val="1"/>
        <c:lblOffset val="100"/>
        <c:baseTimeUnit val="months"/>
        <c:majorUnit val="3"/>
        <c:majorTimeUnit val="months"/>
      </c:dateAx>
      <c:valAx>
        <c:axId val="541473576"/>
        <c:scaling>
          <c:orientation val="minMax"/>
          <c:min val="85"/>
        </c:scaling>
        <c:delete val="0"/>
        <c:axPos val="l"/>
        <c:numFmt formatCode="0" sourceLinked="0"/>
        <c:majorTickMark val="in"/>
        <c:minorTickMark val="none"/>
        <c:tickLblPos val="nextTo"/>
        <c:spPr>
          <a:noFill/>
          <a:ln w="3175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nb-NO"/>
          </a:p>
        </c:txPr>
        <c:crossAx val="541470624"/>
        <c:crosses val="autoZero"/>
        <c:crossBetween val="between"/>
      </c:valAx>
      <c:valAx>
        <c:axId val="701457824"/>
        <c:scaling>
          <c:orientation val="minMax"/>
          <c:min val="85"/>
        </c:scaling>
        <c:delete val="0"/>
        <c:axPos val="r"/>
        <c:numFmt formatCode="0" sourceLinked="0"/>
        <c:majorTickMark val="in"/>
        <c:minorTickMark val="none"/>
        <c:tickLblPos val="nextTo"/>
        <c:spPr>
          <a:noFill/>
          <a:ln w="3175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nb-NO"/>
          </a:p>
        </c:txPr>
        <c:crossAx val="701442408"/>
        <c:crosses val="max"/>
        <c:crossBetween val="between"/>
      </c:valAx>
      <c:dateAx>
        <c:axId val="701442408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extTo"/>
        <c:crossAx val="701457824"/>
        <c:crosses val="autoZero"/>
        <c:auto val="1"/>
        <c:lblOffset val="100"/>
        <c:baseTimeUnit val="months"/>
      </c:date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9363538111684275E-2"/>
          <c:y val="0.9150381447509881"/>
          <c:w val="0.86127275330794484"/>
          <c:h val="7.867405198880023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j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+mj-lt"/>
        </a:defRPr>
      </a:pPr>
      <a:endParaRPr lang="nb-N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telside - alt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08400"/>
            <a:ext cx="12212264" cy="3570051"/>
          </a:xfrm>
          <a:prstGeom prst="rect">
            <a:avLst/>
          </a:prstGeom>
        </p:spPr>
      </p:pic>
      <p:sp>
        <p:nvSpPr>
          <p:cNvPr id="5" name="Plassholder for tekst 4"/>
          <p:cNvSpPr>
            <a:spLocks noGrp="1"/>
          </p:cNvSpPr>
          <p:nvPr>
            <p:ph type="body" sz="quarter" idx="20" hasCustomPrompt="1"/>
          </p:nvPr>
        </p:nvSpPr>
        <p:spPr>
          <a:xfrm>
            <a:off x="1198800" y="1124744"/>
            <a:ext cx="9792000" cy="1144800"/>
          </a:xfrm>
        </p:spPr>
        <p:txBody>
          <a:bodyPr lIns="0" anchor="b" anchorCtr="0"/>
          <a:lstStyle>
            <a:lvl1pPr marL="0" indent="0">
              <a:buNone/>
              <a:defRPr sz="3200" b="1"/>
            </a:lvl1pPr>
          </a:lstStyle>
          <a:p>
            <a:pPr lvl="0"/>
            <a:r>
              <a:rPr lang="nb-NO" dirty="0"/>
              <a:t>Presentasjonstittel</a:t>
            </a:r>
          </a:p>
        </p:txBody>
      </p:sp>
      <p:sp>
        <p:nvSpPr>
          <p:cNvPr id="35" name="Plassholder for tekst 34"/>
          <p:cNvSpPr>
            <a:spLocks noGrp="1"/>
          </p:cNvSpPr>
          <p:nvPr>
            <p:ph type="body" sz="quarter" idx="17" hasCustomPrompt="1"/>
          </p:nvPr>
        </p:nvSpPr>
        <p:spPr>
          <a:xfrm>
            <a:off x="1199456" y="2384593"/>
            <a:ext cx="9792000" cy="288000"/>
          </a:xfrm>
        </p:spPr>
        <p:txBody>
          <a:bodyPr lIns="0" anchor="ctr" anchorCtr="0"/>
          <a:lstStyle>
            <a:lvl1pPr marL="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nb-NO" dirty="0"/>
              <a:t>Navn Foredragsholder</a:t>
            </a:r>
          </a:p>
        </p:txBody>
      </p:sp>
      <p:sp>
        <p:nvSpPr>
          <p:cNvPr id="39" name="Plassholder for tekst 38"/>
          <p:cNvSpPr>
            <a:spLocks noGrp="1"/>
          </p:cNvSpPr>
          <p:nvPr>
            <p:ph type="body" sz="quarter" idx="18" hasCustomPrompt="1"/>
          </p:nvPr>
        </p:nvSpPr>
        <p:spPr>
          <a:xfrm>
            <a:off x="1199456" y="2744924"/>
            <a:ext cx="9792000" cy="288000"/>
          </a:xfrm>
        </p:spPr>
        <p:txBody>
          <a:bodyPr lIns="0" anchor="ctr" anchorCtr="0"/>
          <a:lstStyle>
            <a:lvl1pPr marL="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nb-NO" dirty="0"/>
              <a:t>Sted, dato</a:t>
            </a:r>
          </a:p>
        </p:txBody>
      </p:sp>
      <p:sp>
        <p:nvSpPr>
          <p:cNvPr id="11" name="Plassholder for tekst 4"/>
          <p:cNvSpPr>
            <a:spLocks noGrp="1"/>
          </p:cNvSpPr>
          <p:nvPr>
            <p:ph type="body" sz="quarter" idx="22" hasCustomPrompt="1"/>
          </p:nvPr>
        </p:nvSpPr>
        <p:spPr>
          <a:xfrm>
            <a:off x="1054800" y="368660"/>
            <a:ext cx="18000" cy="3261600"/>
          </a:xfrm>
          <a:solidFill>
            <a:schemeClr val="tx1"/>
          </a:solidFill>
        </p:spPr>
        <p:txBody>
          <a:bodyPr/>
          <a:lstStyle>
            <a:lvl1pPr marL="0" indent="0">
              <a:buNone/>
              <a:defRPr sz="1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nb-NO" dirty="0"/>
              <a:t> </a:t>
            </a:r>
          </a:p>
        </p:txBody>
      </p:sp>
      <p:pic>
        <p:nvPicPr>
          <p:cNvPr id="12" name="Bild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92" y="527251"/>
            <a:ext cx="298705" cy="362713"/>
          </a:xfrm>
          <a:prstGeom prst="rect">
            <a:avLst/>
          </a:prstGeom>
        </p:spPr>
      </p:pic>
      <p:sp>
        <p:nvSpPr>
          <p:cNvPr id="13" name="TekstSylinder 12"/>
          <p:cNvSpPr txBox="1"/>
          <p:nvPr/>
        </p:nvSpPr>
        <p:spPr>
          <a:xfrm>
            <a:off x="1111500" y="548680"/>
            <a:ext cx="466046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300" noProof="0" dirty="0"/>
              <a:t>Finansdepartementet</a:t>
            </a:r>
          </a:p>
        </p:txBody>
      </p:sp>
    </p:spTree>
    <p:extLst>
      <p:ext uri="{BB962C8B-B14F-4D97-AF65-F5344CB8AC3E}">
        <p14:creationId xmlns:p14="http://schemas.microsoft.com/office/powerpoint/2010/main" val="3757115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er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tel 1"/>
          <p:cNvSpPr>
            <a:spLocks noGrp="1"/>
          </p:cNvSpPr>
          <p:nvPr>
            <p:ph type="title" hasCustomPrompt="1"/>
          </p:nvPr>
        </p:nvSpPr>
        <p:spPr>
          <a:xfrm>
            <a:off x="838800" y="363600"/>
            <a:ext cx="9000000" cy="1325563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nb-NO" dirty="0"/>
              <a:t>Klikk for å skrive tittel</a:t>
            </a:r>
          </a:p>
        </p:txBody>
      </p:sp>
      <p:sp>
        <p:nvSpPr>
          <p:cNvPr id="9" name="Plassholder for tekst 2"/>
          <p:cNvSpPr>
            <a:spLocks noGrp="1"/>
          </p:cNvSpPr>
          <p:nvPr>
            <p:ph type="body" idx="1" hasCustomPrompt="1"/>
          </p:nvPr>
        </p:nvSpPr>
        <p:spPr>
          <a:xfrm>
            <a:off x="479425" y="3935158"/>
            <a:ext cx="3456000" cy="546879"/>
          </a:xfrm>
          <a:prstGeom prst="rect">
            <a:avLst/>
          </a:prstGeom>
        </p:spPr>
        <p:txBody>
          <a:bodyPr lIns="36000" tIns="36000" rIns="36000" bIns="3600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1">
                <a:latin typeface="+mj-lt"/>
                <a:ea typeface="Open Sans Semibold" panose="020B0706030804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Overskrift</a:t>
            </a:r>
          </a:p>
        </p:txBody>
      </p:sp>
      <p:sp>
        <p:nvSpPr>
          <p:cNvPr id="10" name="Plassholder for tekst 10"/>
          <p:cNvSpPr>
            <a:spLocks noGrp="1"/>
          </p:cNvSpPr>
          <p:nvPr>
            <p:ph type="body" sz="quarter" idx="13"/>
          </p:nvPr>
        </p:nvSpPr>
        <p:spPr>
          <a:xfrm>
            <a:off x="479425" y="4487608"/>
            <a:ext cx="3456000" cy="150534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10000"/>
              </a:lnSpc>
              <a:buNone/>
              <a:defRPr sz="2000"/>
            </a:lvl1pPr>
            <a:lvl2pPr marL="457200" indent="0" algn="ctr">
              <a:lnSpc>
                <a:spcPct val="110000"/>
              </a:lnSpc>
              <a:buNone/>
              <a:defRPr sz="1800"/>
            </a:lvl2pPr>
            <a:lvl3pPr marL="914400" indent="0" algn="ctr">
              <a:lnSpc>
                <a:spcPct val="110000"/>
              </a:lnSpc>
              <a:buNone/>
              <a:defRPr sz="1600"/>
            </a:lvl3pPr>
            <a:lvl4pPr marL="1371600" indent="0" algn="ctr">
              <a:lnSpc>
                <a:spcPct val="110000"/>
              </a:lnSpc>
              <a:buNone/>
              <a:defRPr sz="1400"/>
            </a:lvl4pPr>
            <a:lvl5pPr marL="1828800" indent="0" algn="ctr">
              <a:lnSpc>
                <a:spcPct val="110000"/>
              </a:lnSpc>
              <a:buNone/>
              <a:defRPr sz="1400"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1" name="Plassholder f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241865" y="3935158"/>
            <a:ext cx="3456000" cy="546879"/>
          </a:xfrm>
          <a:prstGeom prst="rect">
            <a:avLst/>
          </a:prstGeom>
        </p:spPr>
        <p:txBody>
          <a:bodyPr lIns="36000" tIns="36000" rIns="36000" bIns="3600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1">
                <a:latin typeface="+mj-lt"/>
                <a:ea typeface="Open Sans Semibold" panose="020B0706030804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Overskrift</a:t>
            </a:r>
          </a:p>
        </p:txBody>
      </p:sp>
      <p:sp>
        <p:nvSpPr>
          <p:cNvPr id="12" name="Plassholder for tekst 10"/>
          <p:cNvSpPr>
            <a:spLocks noGrp="1"/>
          </p:cNvSpPr>
          <p:nvPr>
            <p:ph type="body" sz="quarter" idx="14"/>
          </p:nvPr>
        </p:nvSpPr>
        <p:spPr>
          <a:xfrm>
            <a:off x="4241865" y="4487608"/>
            <a:ext cx="3456000" cy="150534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10000"/>
              </a:lnSpc>
              <a:buNone/>
              <a:defRPr sz="2000"/>
            </a:lvl1pPr>
            <a:lvl2pPr marL="457200" indent="0" algn="ctr">
              <a:lnSpc>
                <a:spcPct val="110000"/>
              </a:lnSpc>
              <a:buNone/>
              <a:defRPr sz="1800"/>
            </a:lvl2pPr>
            <a:lvl3pPr marL="914400" indent="0" algn="ctr">
              <a:lnSpc>
                <a:spcPct val="110000"/>
              </a:lnSpc>
              <a:buNone/>
              <a:defRPr sz="1600"/>
            </a:lvl3pPr>
            <a:lvl4pPr marL="1371600" indent="0" algn="ctr">
              <a:lnSpc>
                <a:spcPct val="110000"/>
              </a:lnSpc>
              <a:buNone/>
              <a:defRPr sz="1400"/>
            </a:lvl4pPr>
            <a:lvl5pPr marL="1828800" indent="0" algn="ctr">
              <a:lnSpc>
                <a:spcPct val="110000"/>
              </a:lnSpc>
              <a:buNone/>
              <a:defRPr sz="1400"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4"/>
          <p:cNvSpPr>
            <a:spLocks noGrp="1"/>
          </p:cNvSpPr>
          <p:nvPr>
            <p:ph type="body" sz="quarter" idx="17" hasCustomPrompt="1"/>
          </p:nvPr>
        </p:nvSpPr>
        <p:spPr>
          <a:xfrm>
            <a:off x="8004306" y="3935158"/>
            <a:ext cx="3456000" cy="546879"/>
          </a:xfrm>
          <a:prstGeom prst="rect">
            <a:avLst/>
          </a:prstGeom>
        </p:spPr>
        <p:txBody>
          <a:bodyPr lIns="36000" tIns="36000" rIns="36000" bIns="3600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1">
                <a:latin typeface="+mj-lt"/>
                <a:ea typeface="Open Sans Semibold" panose="020B0706030804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Overskrift</a:t>
            </a:r>
          </a:p>
        </p:txBody>
      </p:sp>
      <p:sp>
        <p:nvSpPr>
          <p:cNvPr id="14" name="Plassholder for tekst 10"/>
          <p:cNvSpPr>
            <a:spLocks noGrp="1"/>
          </p:cNvSpPr>
          <p:nvPr>
            <p:ph type="body" sz="quarter" idx="18"/>
          </p:nvPr>
        </p:nvSpPr>
        <p:spPr>
          <a:xfrm>
            <a:off x="8004306" y="4487608"/>
            <a:ext cx="3456000" cy="150534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10000"/>
              </a:lnSpc>
              <a:buNone/>
              <a:defRPr sz="2000"/>
            </a:lvl1pPr>
            <a:lvl2pPr marL="457200" indent="0" algn="ctr">
              <a:lnSpc>
                <a:spcPct val="110000"/>
              </a:lnSpc>
              <a:buNone/>
              <a:defRPr sz="1800"/>
            </a:lvl2pPr>
            <a:lvl3pPr marL="914400" indent="0" algn="ctr">
              <a:lnSpc>
                <a:spcPct val="110000"/>
              </a:lnSpc>
              <a:buNone/>
              <a:defRPr sz="1600"/>
            </a:lvl3pPr>
            <a:lvl4pPr marL="1371600" indent="0" algn="ctr">
              <a:lnSpc>
                <a:spcPct val="110000"/>
              </a:lnSpc>
              <a:buNone/>
              <a:defRPr sz="1400"/>
            </a:lvl4pPr>
            <a:lvl5pPr marL="1828800" indent="0" algn="ctr">
              <a:lnSpc>
                <a:spcPct val="110000"/>
              </a:lnSpc>
              <a:buNone/>
              <a:defRPr sz="1400"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bilde 15"/>
          <p:cNvSpPr>
            <a:spLocks noGrp="1" noChangeAspect="1"/>
          </p:cNvSpPr>
          <p:nvPr>
            <p:ph type="pic" sz="quarter" idx="20"/>
          </p:nvPr>
        </p:nvSpPr>
        <p:spPr>
          <a:xfrm>
            <a:off x="1055425" y="1631158"/>
            <a:ext cx="2304000" cy="2304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b" anchorCtr="0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17" name="Plassholder for bilde 15"/>
          <p:cNvSpPr>
            <a:spLocks noGrp="1" noChangeAspect="1"/>
          </p:cNvSpPr>
          <p:nvPr>
            <p:ph type="pic" sz="quarter" idx="21"/>
          </p:nvPr>
        </p:nvSpPr>
        <p:spPr>
          <a:xfrm>
            <a:off x="4956803" y="1631158"/>
            <a:ext cx="2304000" cy="2304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b" anchorCtr="0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18" name="Plassholder for bilde 15"/>
          <p:cNvSpPr>
            <a:spLocks noGrp="1" noChangeAspect="1"/>
          </p:cNvSpPr>
          <p:nvPr>
            <p:ph type="pic" sz="quarter" idx="22"/>
          </p:nvPr>
        </p:nvSpPr>
        <p:spPr>
          <a:xfrm>
            <a:off x="8580306" y="1631158"/>
            <a:ext cx="2304000" cy="2304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b" anchorCtr="0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15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9403877" y="6318000"/>
            <a:ext cx="1620000" cy="360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B8FBF14-8E32-4732-9B86-18233206858A}" type="datetime1">
              <a:rPr lang="nb-NO" smtClean="0"/>
              <a:t>15.03.2021</a:t>
            </a:fld>
            <a:endParaRPr lang="nb-NO" dirty="0"/>
          </a:p>
        </p:txBody>
      </p:sp>
      <p:sp>
        <p:nvSpPr>
          <p:cNvPr id="20" name="Plassholder for bunntekst 4"/>
          <p:cNvSpPr>
            <a:spLocks noGrp="1"/>
          </p:cNvSpPr>
          <p:nvPr>
            <p:ph type="ftr" sz="quarter" idx="23"/>
          </p:nvPr>
        </p:nvSpPr>
        <p:spPr>
          <a:xfrm>
            <a:off x="2365877" y="6318000"/>
            <a:ext cx="702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i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2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1741990" y="6497146"/>
            <a:ext cx="45001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2">
                    <a:lumMod val="85000"/>
                  </a:schemeClr>
                </a:solidFill>
                <a:latin typeface="+mn-lt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fld id="{29E3B291-050D-4A82-B0A1-DB349FC61753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82308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1"/>
          <p:cNvSpPr>
            <a:spLocks noGrp="1"/>
          </p:cNvSpPr>
          <p:nvPr>
            <p:ph type="ctrTitle" hasCustomPrompt="1"/>
          </p:nvPr>
        </p:nvSpPr>
        <p:spPr>
          <a:xfrm>
            <a:off x="1841810" y="914400"/>
            <a:ext cx="8508380" cy="3801437"/>
          </a:xfrm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5400" dirty="0"/>
              <a:t>«</a:t>
            </a:r>
            <a:r>
              <a:rPr lang="nb-NO" dirty="0"/>
              <a:t>Klikk for sette </a:t>
            </a:r>
            <a:br>
              <a:rPr lang="nb-NO" dirty="0"/>
            </a:br>
            <a:r>
              <a:rPr lang="nb-NO" dirty="0"/>
              <a:t>inn et sitat. Husk anførselstegn!</a:t>
            </a:r>
            <a:r>
              <a:rPr lang="nb-NO" sz="5400" dirty="0"/>
              <a:t>»</a:t>
            </a:r>
            <a:endParaRPr lang="nb-NO" dirty="0"/>
          </a:p>
        </p:txBody>
      </p:sp>
      <p:sp>
        <p:nvSpPr>
          <p:cNvPr id="7" name="Plassholder for tekst 7"/>
          <p:cNvSpPr>
            <a:spLocks noGrp="1"/>
          </p:cNvSpPr>
          <p:nvPr>
            <p:ph type="body" sz="quarter" idx="13" hasCustomPrompt="1"/>
          </p:nvPr>
        </p:nvSpPr>
        <p:spPr>
          <a:xfrm>
            <a:off x="1841810" y="4972442"/>
            <a:ext cx="8507412" cy="441325"/>
          </a:xfrm>
        </p:spPr>
        <p:txBody>
          <a:bodyPr>
            <a:normAutofit/>
          </a:bodyPr>
          <a:lstStyle>
            <a:lvl1pPr marL="0" indent="0" algn="ctr">
              <a:buNone/>
              <a:defRPr sz="1800" baseline="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/>
              <a:t>Navn </a:t>
            </a:r>
            <a:r>
              <a:rPr lang="nb-NO" dirty="0" err="1"/>
              <a:t>Navnesen</a:t>
            </a:r>
            <a:endParaRPr lang="nb-NO" dirty="0"/>
          </a:p>
        </p:txBody>
      </p:sp>
      <p:sp>
        <p:nvSpPr>
          <p:cNvPr id="8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9403877" y="6318000"/>
            <a:ext cx="1620000" cy="3600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  <a:cs typeface="Arial" panose="020B0604020202020204" pitchFamily="34" charset="0"/>
              </a:defRPr>
            </a:lvl1pPr>
          </a:lstStyle>
          <a:p>
            <a:fld id="{21415F99-46B9-43F9-B2D1-70562A57BC43}" type="datetime1">
              <a:rPr lang="nb-NO" smtClean="0"/>
              <a:pPr/>
              <a:t>15.03.2021</a:t>
            </a:fld>
            <a:endParaRPr lang="nb-NO" dirty="0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365877" y="6318000"/>
            <a:ext cx="702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i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1741990" y="6497146"/>
            <a:ext cx="45001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2">
                    <a:lumMod val="85000"/>
                  </a:schemeClr>
                </a:solidFill>
                <a:latin typeface="+mn-lt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fld id="{29E3B291-050D-4A82-B0A1-DB349FC61753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99307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ma/kapittel 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319127"/>
            <a:ext cx="12207697" cy="3552439"/>
          </a:xfrm>
          <a:prstGeom prst="rect">
            <a:avLst/>
          </a:prstGeom>
        </p:spPr>
      </p:pic>
      <p:sp>
        <p:nvSpPr>
          <p:cNvPr id="13" name="Plassholder for tekst 4"/>
          <p:cNvSpPr>
            <a:spLocks noGrp="1"/>
          </p:cNvSpPr>
          <p:nvPr>
            <p:ph type="body" sz="quarter" idx="21" hasCustomPrompt="1"/>
          </p:nvPr>
        </p:nvSpPr>
        <p:spPr>
          <a:xfrm>
            <a:off x="1198800" y="1124744"/>
            <a:ext cx="9792000" cy="1144800"/>
          </a:xfrm>
        </p:spPr>
        <p:txBody>
          <a:bodyPr lIns="0" anchor="b" anchorCtr="0"/>
          <a:lstStyle>
            <a:lvl1pPr marL="0" indent="0">
              <a:buNone/>
              <a:defRPr sz="3200" b="1"/>
            </a:lvl1pPr>
          </a:lstStyle>
          <a:p>
            <a:pPr lvl="0"/>
            <a:r>
              <a:rPr lang="nb-NO" dirty="0"/>
              <a:t>Kapittel og temaside</a:t>
            </a:r>
          </a:p>
        </p:txBody>
      </p:sp>
      <p:sp>
        <p:nvSpPr>
          <p:cNvPr id="15" name="Plassholder for tekst 4"/>
          <p:cNvSpPr>
            <a:spLocks noGrp="1"/>
          </p:cNvSpPr>
          <p:nvPr>
            <p:ph type="body" sz="quarter" idx="22" hasCustomPrompt="1"/>
          </p:nvPr>
        </p:nvSpPr>
        <p:spPr>
          <a:xfrm>
            <a:off x="1054800" y="368660"/>
            <a:ext cx="18000" cy="3261600"/>
          </a:xfrm>
          <a:solidFill>
            <a:schemeClr val="tx1"/>
          </a:solidFill>
        </p:spPr>
        <p:txBody>
          <a:bodyPr/>
          <a:lstStyle>
            <a:lvl1pPr marL="0" indent="0">
              <a:buNone/>
              <a:defRPr sz="1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nb-NO" dirty="0"/>
              <a:t> </a:t>
            </a:r>
          </a:p>
        </p:txBody>
      </p:sp>
      <p:pic>
        <p:nvPicPr>
          <p:cNvPr id="9" name="Bild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92" y="527251"/>
            <a:ext cx="298705" cy="362713"/>
          </a:xfrm>
          <a:prstGeom prst="rect">
            <a:avLst/>
          </a:prstGeom>
        </p:spPr>
      </p:pic>
      <p:sp>
        <p:nvSpPr>
          <p:cNvPr id="10" name="TekstSylinder 9"/>
          <p:cNvSpPr txBox="1"/>
          <p:nvPr/>
        </p:nvSpPr>
        <p:spPr>
          <a:xfrm>
            <a:off x="1111500" y="548680"/>
            <a:ext cx="466046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300" noProof="0" dirty="0"/>
              <a:t>Finansdepartementet</a:t>
            </a:r>
          </a:p>
        </p:txBody>
      </p:sp>
    </p:spTree>
    <p:extLst>
      <p:ext uri="{BB962C8B-B14F-4D97-AF65-F5344CB8AC3E}">
        <p14:creationId xmlns:p14="http://schemas.microsoft.com/office/powerpoint/2010/main" val="1220454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om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71" y="6070202"/>
            <a:ext cx="1287294" cy="7936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7" name="Plassholder for tekst 2"/>
          <p:cNvSpPr>
            <a:spLocks noGrp="1"/>
          </p:cNvSpPr>
          <p:nvPr>
            <p:ph type="body" sz="quarter" idx="17" hasCustomPrompt="1"/>
          </p:nvPr>
        </p:nvSpPr>
        <p:spPr>
          <a:xfrm>
            <a:off x="360000" y="6282000"/>
            <a:ext cx="1720800" cy="432000"/>
          </a:xfr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lIns="0" tIns="0" rIns="0" bIns="0">
            <a:normAutofit/>
          </a:bodyPr>
          <a:lstStyle>
            <a:lvl1pPr marL="0" indent="0">
              <a:buNone/>
              <a:defRPr sz="200"/>
            </a:lvl1pPr>
          </a:lstStyle>
          <a:p>
            <a:pPr lvl="0"/>
            <a:r>
              <a:rPr lang="nb-NO" dirty="0"/>
              <a:t>.</a:t>
            </a:r>
          </a:p>
        </p:txBody>
      </p:sp>
      <p:sp>
        <p:nvSpPr>
          <p:cNvPr id="8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9403877" y="6318000"/>
            <a:ext cx="1620000" cy="3600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  <a:cs typeface="Arial" panose="020B0604020202020204" pitchFamily="34" charset="0"/>
              </a:defRPr>
            </a:lvl1pPr>
          </a:lstStyle>
          <a:p>
            <a:fld id="{6405A74E-0880-48FC-9F12-C497FB345D6E}" type="datetime1">
              <a:rPr lang="nb-NO" smtClean="0"/>
              <a:pPr/>
              <a:t>15.03.2021</a:t>
            </a:fld>
            <a:endParaRPr lang="nb-NO" dirty="0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365877" y="6318000"/>
            <a:ext cx="702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i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12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1741990" y="6497146"/>
            <a:ext cx="45001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2">
                    <a:lumMod val="85000"/>
                  </a:schemeClr>
                </a:solidFill>
                <a:latin typeface="+mn-lt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fld id="{29E3B291-050D-4A82-B0A1-DB349FC61753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3043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vslutningss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3136" y="3024115"/>
            <a:ext cx="3326645" cy="835200"/>
          </a:xfrm>
          <a:prstGeom prst="rect">
            <a:avLst/>
          </a:prstGeom>
          <a:blipFill>
            <a:blip r:embed="rId3">
              <a:alphaModFix amt="80000"/>
            </a:blip>
            <a:stretch>
              <a:fillRect/>
            </a:stretch>
          </a:blipFill>
        </p:spPr>
      </p:pic>
    </p:spTree>
    <p:extLst>
      <p:ext uri="{BB962C8B-B14F-4D97-AF65-F5344CB8AC3E}">
        <p14:creationId xmlns:p14="http://schemas.microsoft.com/office/powerpoint/2010/main" val="29456131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5000">
        <p:fade/>
      </p:transition>
    </mc:Choice>
    <mc:Fallback xmlns="">
      <p:transition spd="slow" advClick="0" advTm="5000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telside - alt 3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bilde 4" title="Klikk ikonet for å legge til et bilde"/>
          <p:cNvSpPr>
            <a:spLocks noGrp="1"/>
          </p:cNvSpPr>
          <p:nvPr>
            <p:ph type="pic" sz="quarter" idx="18" hasCustomPrompt="1"/>
          </p:nvPr>
        </p:nvSpPr>
        <p:spPr>
          <a:xfrm>
            <a:off x="0" y="0"/>
            <a:ext cx="12211050" cy="6858000"/>
          </a:xfrm>
          <a:solidFill>
            <a:schemeClr val="accent3">
              <a:lumMod val="40000"/>
              <a:lumOff val="60000"/>
            </a:schemeClr>
          </a:solidFill>
        </p:spPr>
        <p:txBody>
          <a:bodyPr wrap="none" lIns="1800000" tIns="36000" anchor="ctr" anchorCtr="1">
            <a:noAutofit/>
          </a:bodyPr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b-NO" dirty="0"/>
              <a:t>Sett inn bilde</a:t>
            </a:r>
          </a:p>
        </p:txBody>
      </p:sp>
      <p:sp>
        <p:nvSpPr>
          <p:cNvPr id="25" name="Plassholder for tekst 24"/>
          <p:cNvSpPr>
            <a:spLocks noGrp="1"/>
          </p:cNvSpPr>
          <p:nvPr>
            <p:ph type="body" sz="quarter" idx="24" hasCustomPrompt="1"/>
          </p:nvPr>
        </p:nvSpPr>
        <p:spPr>
          <a:xfrm>
            <a:off x="-19050" y="0"/>
            <a:ext cx="12211050" cy="850362"/>
          </a:xfrm>
          <a:blipFill dpi="0" rotWithShape="1">
            <a:blip r:embed="rId2" cstate="print">
              <a:alphaModFix amt="8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200"/>
            </a:lvl1pPr>
          </a:lstStyle>
          <a:p>
            <a:pPr lvl="0"/>
            <a:r>
              <a:rPr lang="en-US" dirty="0"/>
              <a:t>?</a:t>
            </a:r>
            <a:endParaRPr lang="nb-NO" dirty="0"/>
          </a:p>
        </p:txBody>
      </p:sp>
      <p:sp>
        <p:nvSpPr>
          <p:cNvPr id="22" name="Plassholder for tekst 18"/>
          <p:cNvSpPr>
            <a:spLocks noGrp="1"/>
          </p:cNvSpPr>
          <p:nvPr>
            <p:ph type="body" sz="quarter" idx="23" hasCustomPrompt="1"/>
          </p:nvPr>
        </p:nvSpPr>
        <p:spPr>
          <a:xfrm>
            <a:off x="-19050" y="2032921"/>
            <a:ext cx="6121270" cy="2160000"/>
          </a:xfrm>
          <a:solidFill>
            <a:schemeClr val="tx1">
              <a:alpha val="80000"/>
            </a:schemeClr>
          </a:solidFill>
        </p:spPr>
        <p:txBody>
          <a:bodyPr lIns="792000" rIns="144000" anchor="ctr" anchorCtr="0">
            <a:noAutofit/>
          </a:bodyPr>
          <a:lstStyle>
            <a:lvl1pPr marL="0" indent="0">
              <a:buNone/>
              <a:defRPr sz="3200" b="1" baseline="0">
                <a:solidFill>
                  <a:schemeClr val="bg1"/>
                </a:solidFill>
                <a:latin typeface="+mj-lt"/>
                <a:ea typeface="Open Sans Semibold" panose="020B0706030804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/>
              <a:t>Tittel</a:t>
            </a:r>
            <a:r>
              <a:rPr lang="en-US" dirty="0"/>
              <a:t> p</a:t>
            </a:r>
            <a:r>
              <a:rPr lang="nb-NO" dirty="0"/>
              <a:t>å maks tre linjer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sz="quarter" idx="16" hasCustomPrompt="1"/>
          </p:nvPr>
        </p:nvSpPr>
        <p:spPr>
          <a:xfrm>
            <a:off x="-19050" y="4192921"/>
            <a:ext cx="6121270" cy="336798"/>
          </a:xfrm>
          <a:solidFill>
            <a:schemeClr val="tx1">
              <a:lumMod val="65000"/>
              <a:lumOff val="35000"/>
              <a:alpha val="77647"/>
            </a:schemeClr>
          </a:solidFill>
        </p:spPr>
        <p:txBody>
          <a:bodyPr rIns="144000" anchor="ctr" anchorCtr="0">
            <a:noAutofit/>
          </a:bodyPr>
          <a:lstStyle>
            <a:lvl1pPr marL="396000" indent="0" algn="r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None/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Navn</a:t>
            </a:r>
            <a:r>
              <a:rPr lang="en-US" dirty="0"/>
              <a:t> p</a:t>
            </a:r>
            <a:r>
              <a:rPr lang="nb-NO" dirty="0"/>
              <a:t>å foredragsholder</a:t>
            </a:r>
          </a:p>
        </p:txBody>
      </p:sp>
      <p:sp>
        <p:nvSpPr>
          <p:cNvPr id="10" name="Plassholder for tekst 2"/>
          <p:cNvSpPr>
            <a:spLocks noGrp="1"/>
          </p:cNvSpPr>
          <p:nvPr>
            <p:ph type="body" sz="quarter" idx="17" hasCustomPrompt="1"/>
          </p:nvPr>
        </p:nvSpPr>
        <p:spPr>
          <a:xfrm>
            <a:off x="-19050" y="4529719"/>
            <a:ext cx="6121270" cy="336798"/>
          </a:xfrm>
          <a:solidFill>
            <a:schemeClr val="tx1">
              <a:lumMod val="65000"/>
              <a:lumOff val="35000"/>
              <a:alpha val="78000"/>
            </a:schemeClr>
          </a:solidFill>
        </p:spPr>
        <p:txBody>
          <a:bodyPr rIns="144000" anchor="ctr" anchorCtr="0">
            <a:noAutofit/>
          </a:bodyPr>
          <a:lstStyle>
            <a:lvl1pPr marL="396000" indent="0" algn="r">
              <a:lnSpc>
                <a:spcPts val="2300"/>
              </a:lnSpc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Sted og dato</a:t>
            </a:r>
          </a:p>
        </p:txBody>
      </p:sp>
      <p:sp>
        <p:nvSpPr>
          <p:cNvPr id="8" name="Plassholder for tekst 3"/>
          <p:cNvSpPr>
            <a:spLocks noGrp="1"/>
          </p:cNvSpPr>
          <p:nvPr>
            <p:ph type="body" sz="quarter" idx="15" hasCustomPrompt="1"/>
          </p:nvPr>
        </p:nvSpPr>
        <p:spPr>
          <a:xfrm>
            <a:off x="0" y="6407992"/>
            <a:ext cx="4060641" cy="450008"/>
          </a:xfrm>
        </p:spPr>
        <p:txBody>
          <a:bodyPr lIns="180000" rIns="180000">
            <a:normAutofit/>
          </a:bodyPr>
          <a:lstStyle>
            <a:lvl1pPr marL="0" indent="0" algn="l">
              <a:buNone/>
              <a:defRPr sz="900" baseline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nb-NO" dirty="0"/>
              <a:t>Foto: © Navn på fotograf og bildebyrå</a:t>
            </a:r>
          </a:p>
        </p:txBody>
      </p:sp>
      <p:sp>
        <p:nvSpPr>
          <p:cNvPr id="13" name="Plassholder for tekst 12"/>
          <p:cNvSpPr>
            <a:spLocks noGrp="1"/>
          </p:cNvSpPr>
          <p:nvPr>
            <p:ph type="body" sz="quarter" idx="25" hasCustomPrompt="1"/>
          </p:nvPr>
        </p:nvSpPr>
        <p:spPr>
          <a:xfrm>
            <a:off x="7073850" y="3229390"/>
            <a:ext cx="5137200" cy="3636000"/>
          </a:xfr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800"/>
            </a:lvl1pPr>
          </a:lstStyle>
          <a:p>
            <a:pPr lvl="0"/>
            <a:r>
              <a:rPr lang="nb-NO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489388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3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200" baseline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nb-NO" dirty="0"/>
              <a:t>Klikk for å skrive tittel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/>
        <p:txBody>
          <a:bodyPr>
            <a:noAutofit/>
          </a:bodyPr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4pPr>
            <a:lvl5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nb-NO" dirty="0"/>
              <a:t>Klikk for å legge til 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9403877" y="6318000"/>
            <a:ext cx="1620000" cy="3600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  <a:cs typeface="Arial" panose="020B0604020202020204" pitchFamily="34" charset="0"/>
              </a:defRPr>
            </a:lvl1pPr>
          </a:lstStyle>
          <a:p>
            <a:fld id="{CC0AA5AF-BA0C-4EA4-AF79-26377FECCB20}" type="datetime1">
              <a:rPr lang="nb-NO" smtClean="0"/>
              <a:pPr/>
              <a:t>15.03.2021</a:t>
            </a:fld>
            <a:endParaRPr lang="nb-NO" dirty="0"/>
          </a:p>
        </p:txBody>
      </p:sp>
      <p:sp>
        <p:nvSpPr>
          <p:cNvPr id="8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365877" y="6318000"/>
            <a:ext cx="702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i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7" name="Plassholder for tekst 3"/>
          <p:cNvSpPr>
            <a:spLocks noGrp="1"/>
          </p:cNvSpPr>
          <p:nvPr>
            <p:ph type="body" sz="quarter" idx="15" hasCustomPrompt="1"/>
          </p:nvPr>
        </p:nvSpPr>
        <p:spPr>
          <a:xfrm>
            <a:off x="9866096" y="5698836"/>
            <a:ext cx="2150771" cy="478127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9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nb-NO" dirty="0"/>
              <a:t>Foto- / kildekreditering</a:t>
            </a:r>
          </a:p>
        </p:txBody>
      </p:sp>
      <p:sp>
        <p:nvSpPr>
          <p:cNvPr id="9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1741990" y="6497146"/>
            <a:ext cx="45001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2">
                    <a:lumMod val="85000"/>
                  </a:schemeClr>
                </a:solidFill>
                <a:latin typeface="+mn-lt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fld id="{29E3B291-050D-4A82-B0A1-DB349FC61753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73449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200" baseline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nb-NO" dirty="0"/>
              <a:t>Klikk for å skrive tittel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838199" y="1825625"/>
            <a:ext cx="10523699" cy="4351338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4pPr>
            <a:lvl5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nb-NO" dirty="0"/>
              <a:t>Klikk for å legge til diagram</a:t>
            </a:r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3" hasCustomPrompt="1"/>
          </p:nvPr>
        </p:nvSpPr>
        <p:spPr>
          <a:xfrm>
            <a:off x="2270927" y="6311900"/>
            <a:ext cx="8759380" cy="360000"/>
          </a:xfrm>
        </p:spPr>
        <p:txBody>
          <a:bodyPr tIns="0" rIns="0" bIns="0" anchor="ctr" anchorCtr="0"/>
          <a:lstStyle>
            <a:lvl1pPr marL="0" indent="0" algn="r">
              <a:buNone/>
              <a:defRPr sz="90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pPr lvl="0"/>
            <a:r>
              <a:rPr lang="nb-NO" dirty="0"/>
              <a:t>Kildekreditering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1741990" y="6497146"/>
            <a:ext cx="45001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2">
                    <a:lumMod val="85000"/>
                  </a:schemeClr>
                </a:solidFill>
                <a:latin typeface="+mn-lt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fld id="{29E3B291-050D-4A82-B0A1-DB349FC61753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95245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innhold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106732"/>
          </a:xfrm>
          <a:noFill/>
        </p:spPr>
        <p:txBody>
          <a:bodyPr>
            <a:noAutofit/>
          </a:bodyPr>
          <a:lstStyle>
            <a:lvl1pPr>
              <a:defRPr>
                <a:latin typeface="+mn-lt"/>
                <a:ea typeface="Open Sans" panose="020B0606030504020204" pitchFamily="34" charset="0"/>
                <a:cs typeface="Arial" panose="020B0604020202020204" pitchFamily="34" charset="0"/>
              </a:defRPr>
            </a:lvl1pPr>
            <a:lvl2pPr>
              <a:defRPr>
                <a:latin typeface="+mn-lt"/>
                <a:ea typeface="Open Sans" panose="020B0606030504020204" pitchFamily="34" charset="0"/>
                <a:cs typeface="Arial" panose="020B0604020202020204" pitchFamily="34" charset="0"/>
              </a:defRPr>
            </a:lvl2pPr>
            <a:lvl3pPr>
              <a:defRPr>
                <a:latin typeface="+mn-lt"/>
                <a:ea typeface="Open Sans" panose="020B0606030504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4pPr>
            <a:lvl5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nb-NO" dirty="0"/>
              <a:t>Klikk for å legge til innhold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>
                <a:latin typeface="+mj-lt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r>
              <a:rPr lang="nb-NO" dirty="0"/>
              <a:t>Klikk for å skrive tittel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106732"/>
          </a:xfrm>
        </p:spPr>
        <p:txBody>
          <a:bodyPr/>
          <a:lstStyle>
            <a:lvl1pPr>
              <a:defRPr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4pPr>
            <a:lvl5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nb-NO" dirty="0"/>
              <a:t>Klikk for å legge til innhold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</p:txBody>
      </p:sp>
      <p:sp>
        <p:nvSpPr>
          <p:cNvPr id="8" name="Plassholder for tekst 3"/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5932357"/>
            <a:ext cx="5181600" cy="244606"/>
          </a:xfrm>
        </p:spPr>
        <p:txBody>
          <a:bodyPr rIns="0">
            <a:normAutofit/>
          </a:bodyPr>
          <a:lstStyle>
            <a:lvl1pPr marL="0" indent="0" algn="r">
              <a:buNone/>
              <a:defRPr sz="9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nb-NO" dirty="0"/>
              <a:t>Foto- / kildekreditering</a:t>
            </a:r>
          </a:p>
        </p:txBody>
      </p:sp>
      <p:sp>
        <p:nvSpPr>
          <p:cNvPr id="9" name="Plassholder for tekst 3"/>
          <p:cNvSpPr>
            <a:spLocks noGrp="1"/>
          </p:cNvSpPr>
          <p:nvPr>
            <p:ph type="body" sz="quarter" idx="16" hasCustomPrompt="1"/>
          </p:nvPr>
        </p:nvSpPr>
        <p:spPr>
          <a:xfrm>
            <a:off x="6172200" y="5932357"/>
            <a:ext cx="5181600" cy="244606"/>
          </a:xfrm>
        </p:spPr>
        <p:txBody>
          <a:bodyPr rIns="0">
            <a:normAutofit/>
          </a:bodyPr>
          <a:lstStyle>
            <a:lvl1pPr marL="0" indent="0" algn="r">
              <a:buNone/>
              <a:defRPr sz="9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nb-NO" dirty="0"/>
              <a:t>Foto- /kildekreditering</a:t>
            </a:r>
          </a:p>
        </p:txBody>
      </p:sp>
      <p:sp>
        <p:nvSpPr>
          <p:cNvPr id="10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9403877" y="6318000"/>
            <a:ext cx="1620000" cy="3600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  <a:cs typeface="Arial" panose="020B0604020202020204" pitchFamily="34" charset="0"/>
              </a:defRPr>
            </a:lvl1pPr>
          </a:lstStyle>
          <a:p>
            <a:fld id="{C0BACDEA-97F1-456C-B132-A4C39A315E23}" type="datetime1">
              <a:rPr lang="nb-NO" smtClean="0"/>
              <a:pPr/>
              <a:t>15.03.2021</a:t>
            </a:fld>
            <a:endParaRPr lang="nb-NO" dirty="0"/>
          </a:p>
        </p:txBody>
      </p:sp>
      <p:sp>
        <p:nvSpPr>
          <p:cNvPr id="12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365877" y="6318000"/>
            <a:ext cx="702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i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13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1741990" y="6497146"/>
            <a:ext cx="45001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2">
                    <a:lumMod val="85000"/>
                  </a:schemeClr>
                </a:solidFill>
                <a:latin typeface="+mj-lt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fld id="{29E3B291-050D-4A82-B0A1-DB349FC61753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43622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dirty="0"/>
              <a:t>Klikk for legge inn tittel</a:t>
            </a:r>
          </a:p>
        </p:txBody>
      </p:sp>
      <p:sp>
        <p:nvSpPr>
          <p:cNvPr id="6" name="Plassholder for innhold 2"/>
          <p:cNvSpPr>
            <a:spLocks noGrp="1"/>
          </p:cNvSpPr>
          <p:nvPr>
            <p:ph sz="half" idx="1" hasCustomPrompt="1"/>
          </p:nvPr>
        </p:nvSpPr>
        <p:spPr>
          <a:xfrm>
            <a:off x="838200" y="1821516"/>
            <a:ext cx="3456000" cy="411084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/>
            </a:lvl1pPr>
          </a:lstStyle>
          <a:p>
            <a:pPr lvl="0"/>
            <a:r>
              <a:rPr lang="nb-NO" dirty="0"/>
              <a:t>Klikk for å legge til innhold</a:t>
            </a:r>
          </a:p>
        </p:txBody>
      </p:sp>
      <p:sp>
        <p:nvSpPr>
          <p:cNvPr id="7" name="Plassholder for innhold 3"/>
          <p:cNvSpPr>
            <a:spLocks noGrp="1"/>
          </p:cNvSpPr>
          <p:nvPr>
            <p:ph sz="half" idx="2" hasCustomPrompt="1"/>
          </p:nvPr>
        </p:nvSpPr>
        <p:spPr>
          <a:xfrm>
            <a:off x="4405324" y="1821516"/>
            <a:ext cx="3456000" cy="4110841"/>
          </a:xfrm>
          <a:prstGeom prst="rect">
            <a:avLst/>
          </a:prstGeom>
        </p:spPr>
        <p:txBody>
          <a:bodyPr>
            <a:noAutofit/>
          </a:bodyPr>
          <a:lstStyle/>
          <a:p>
            <a:pPr lvl="0"/>
            <a:r>
              <a:rPr lang="nb-NO" dirty="0"/>
              <a:t>Klikk for å legge til innhold</a:t>
            </a:r>
          </a:p>
        </p:txBody>
      </p:sp>
      <p:sp>
        <p:nvSpPr>
          <p:cNvPr id="8" name="Plassholder for innhold 3"/>
          <p:cNvSpPr>
            <a:spLocks noGrp="1"/>
          </p:cNvSpPr>
          <p:nvPr>
            <p:ph sz="half" idx="13" hasCustomPrompt="1"/>
          </p:nvPr>
        </p:nvSpPr>
        <p:spPr>
          <a:xfrm>
            <a:off x="7985256" y="1821516"/>
            <a:ext cx="3456000" cy="4110841"/>
          </a:xfrm>
          <a:prstGeom prst="rect">
            <a:avLst/>
          </a:prstGeom>
        </p:spPr>
        <p:txBody>
          <a:bodyPr>
            <a:noAutofit/>
          </a:bodyPr>
          <a:lstStyle/>
          <a:p>
            <a:pPr lvl="0"/>
            <a:r>
              <a:rPr lang="nb-NO" dirty="0"/>
              <a:t>Klikk for å legge til innhold</a:t>
            </a:r>
          </a:p>
        </p:txBody>
      </p:sp>
      <p:sp>
        <p:nvSpPr>
          <p:cNvPr id="9" name="Plassholder for tekst 3"/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5932357"/>
            <a:ext cx="3456000" cy="244606"/>
          </a:xfrm>
        </p:spPr>
        <p:txBody>
          <a:bodyPr rIns="0">
            <a:normAutofit/>
          </a:bodyPr>
          <a:lstStyle>
            <a:lvl1pPr marL="0" indent="0" algn="r">
              <a:buNone/>
              <a:defRPr sz="9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nb-NO" dirty="0"/>
              <a:t>Foto- / kildekreditering</a:t>
            </a:r>
          </a:p>
        </p:txBody>
      </p:sp>
      <p:sp>
        <p:nvSpPr>
          <p:cNvPr id="10" name="Plassholder for tekst 3"/>
          <p:cNvSpPr>
            <a:spLocks noGrp="1"/>
          </p:cNvSpPr>
          <p:nvPr>
            <p:ph type="body" sz="quarter" idx="16" hasCustomPrompt="1"/>
          </p:nvPr>
        </p:nvSpPr>
        <p:spPr>
          <a:xfrm>
            <a:off x="4405324" y="5932357"/>
            <a:ext cx="3456000" cy="244606"/>
          </a:xfrm>
        </p:spPr>
        <p:txBody>
          <a:bodyPr rIns="0">
            <a:normAutofit/>
          </a:bodyPr>
          <a:lstStyle>
            <a:lvl1pPr marL="0" indent="0" algn="r">
              <a:buNone/>
              <a:defRPr sz="9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nb-NO" dirty="0"/>
              <a:t>Foto- / kildekreditering</a:t>
            </a:r>
          </a:p>
        </p:txBody>
      </p:sp>
      <p:sp>
        <p:nvSpPr>
          <p:cNvPr id="11" name="Plassholder for tekst 3"/>
          <p:cNvSpPr>
            <a:spLocks noGrp="1"/>
          </p:cNvSpPr>
          <p:nvPr>
            <p:ph type="body" sz="quarter" idx="17" hasCustomPrompt="1"/>
          </p:nvPr>
        </p:nvSpPr>
        <p:spPr>
          <a:xfrm>
            <a:off x="7990920" y="5932357"/>
            <a:ext cx="3456000" cy="244606"/>
          </a:xfrm>
        </p:spPr>
        <p:txBody>
          <a:bodyPr rIns="0">
            <a:normAutofit/>
          </a:bodyPr>
          <a:lstStyle>
            <a:lvl1pPr marL="0" indent="0" algn="r">
              <a:buNone/>
              <a:defRPr sz="9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nb-NO" dirty="0"/>
              <a:t>Foto- / kildekreditering</a:t>
            </a:r>
          </a:p>
        </p:txBody>
      </p:sp>
      <p:sp>
        <p:nvSpPr>
          <p:cNvPr id="12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9403877" y="6318000"/>
            <a:ext cx="1620000" cy="3600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  <a:cs typeface="Arial" panose="020B0604020202020204" pitchFamily="34" charset="0"/>
              </a:defRPr>
            </a:lvl1pPr>
          </a:lstStyle>
          <a:p>
            <a:fld id="{5F5D04C0-00E7-475E-8C20-ED8C84F9BFBD}" type="datetime1">
              <a:rPr lang="nb-NO" smtClean="0"/>
              <a:pPr/>
              <a:t>15.03.2021</a:t>
            </a:fld>
            <a:endParaRPr lang="nb-NO" dirty="0"/>
          </a:p>
        </p:txBody>
      </p:sp>
      <p:sp>
        <p:nvSpPr>
          <p:cNvPr id="14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365877" y="6318000"/>
            <a:ext cx="702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i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15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1741990" y="6497146"/>
            <a:ext cx="45001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2">
                    <a:lumMod val="85000"/>
                  </a:schemeClr>
                </a:solidFill>
                <a:latin typeface="+mn-lt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fld id="{29E3B291-050D-4A82-B0A1-DB349FC61753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66982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ilde - heldekk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ssholder for bilde 5"/>
          <p:cNvSpPr>
            <a:spLocks noGrp="1"/>
          </p:cNvSpPr>
          <p:nvPr>
            <p:ph type="pic" sz="quarter" idx="16" hasCustomPrompt="1"/>
          </p:nvPr>
        </p:nvSpPr>
        <p:spPr>
          <a:xfrm>
            <a:off x="0" y="0"/>
            <a:ext cx="12192000" cy="6858000"/>
          </a:xfrm>
          <a:solidFill>
            <a:schemeClr val="accent3">
              <a:lumMod val="40000"/>
              <a:lumOff val="60000"/>
            </a:schemeClr>
          </a:solidFill>
        </p:spPr>
        <p:txBody>
          <a:bodyPr lIns="1620000" anchor="ctr" anchorCtr="0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b-NO" dirty="0"/>
              <a:t>Sett inn bilde</a:t>
            </a:r>
          </a:p>
        </p:txBody>
      </p:sp>
      <p:sp>
        <p:nvSpPr>
          <p:cNvPr id="5" name="Plassholder for tekst 2"/>
          <p:cNvSpPr>
            <a:spLocks noGrp="1"/>
          </p:cNvSpPr>
          <p:nvPr>
            <p:ph type="body" sz="quarter" idx="17" hasCustomPrompt="1"/>
          </p:nvPr>
        </p:nvSpPr>
        <p:spPr>
          <a:xfrm>
            <a:off x="360000" y="6282000"/>
            <a:ext cx="1720800" cy="432000"/>
          </a:xfr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lIns="0" tIns="0" rIns="0" bIns="0">
            <a:normAutofit/>
          </a:bodyPr>
          <a:lstStyle>
            <a:lvl1pPr marL="0" indent="0">
              <a:buNone/>
              <a:defRPr sz="200"/>
            </a:lvl1pPr>
          </a:lstStyle>
          <a:p>
            <a:pPr lvl="0"/>
            <a:r>
              <a:rPr lang="nb-NO" dirty="0"/>
              <a:t>.</a:t>
            </a:r>
          </a:p>
        </p:txBody>
      </p:sp>
      <p:sp>
        <p:nvSpPr>
          <p:cNvPr id="7" name="Plassholder for tekst 16"/>
          <p:cNvSpPr>
            <a:spLocks noGrp="1"/>
          </p:cNvSpPr>
          <p:nvPr>
            <p:ph type="body" sz="quarter" idx="18" hasCustomPrompt="1"/>
          </p:nvPr>
        </p:nvSpPr>
        <p:spPr>
          <a:xfrm>
            <a:off x="10911600" y="6069600"/>
            <a:ext cx="1288800" cy="792000"/>
          </a:xfr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nb-NO" dirty="0"/>
              <a:t>.</a:t>
            </a:r>
          </a:p>
        </p:txBody>
      </p:sp>
      <p:sp>
        <p:nvSpPr>
          <p:cNvPr id="8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1741990" y="6497146"/>
            <a:ext cx="45001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2">
                    <a:lumMod val="85000"/>
                  </a:schemeClr>
                </a:solidFill>
                <a:latin typeface="+mn-lt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fld id="{29E3B291-050D-4A82-B0A1-DB349FC61753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Plassholder for tekst 3"/>
          <p:cNvSpPr>
            <a:spLocks noGrp="1"/>
          </p:cNvSpPr>
          <p:nvPr>
            <p:ph type="body" sz="quarter" idx="15" hasCustomPrompt="1"/>
          </p:nvPr>
        </p:nvSpPr>
        <p:spPr>
          <a:xfrm rot="16200000">
            <a:off x="9945076" y="1805315"/>
            <a:ext cx="4060641" cy="450008"/>
          </a:xfrm>
        </p:spPr>
        <p:txBody>
          <a:bodyPr rIns="180000" bIns="72000" anchor="b" anchorCtr="0">
            <a:normAutofit/>
          </a:bodyPr>
          <a:lstStyle>
            <a:lvl1pPr marL="0" indent="0" algn="r">
              <a:buNone/>
              <a:defRPr sz="900" baseline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nb-NO" dirty="0"/>
              <a:t>Foto: © Navn på fotograf og bildebyrå</a:t>
            </a:r>
          </a:p>
        </p:txBody>
      </p:sp>
    </p:spTree>
    <p:extLst>
      <p:ext uri="{BB962C8B-B14F-4D97-AF65-F5344CB8AC3E}">
        <p14:creationId xmlns:p14="http://schemas.microsoft.com/office/powerpoint/2010/main" val="2297458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nhold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ssholder for bilde 9"/>
          <p:cNvSpPr>
            <a:spLocks noGrp="1"/>
          </p:cNvSpPr>
          <p:nvPr>
            <p:ph type="pic" sz="quarter" idx="13" hasCustomPrompt="1"/>
          </p:nvPr>
        </p:nvSpPr>
        <p:spPr>
          <a:xfrm>
            <a:off x="7059600" y="-8012"/>
            <a:ext cx="5140800" cy="6858000"/>
          </a:xfrm>
          <a:prstGeom prst="rect">
            <a:avLst/>
          </a:prstGeom>
          <a:solidFill>
            <a:schemeClr val="bg2">
              <a:lumMod val="85000"/>
            </a:schemeClr>
          </a:solidFill>
        </p:spPr>
        <p:txBody>
          <a:bodyPr tIns="3708000" anchor="t" anchorCtr="1">
            <a:normAutofit/>
          </a:bodyPr>
          <a:lstStyle>
            <a:lvl1pPr marL="0" indent="0" algn="ctr">
              <a:buNone/>
              <a:defRPr sz="12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nb-NO" dirty="0"/>
              <a:t>Sett inn bilde</a:t>
            </a:r>
          </a:p>
        </p:txBody>
      </p:sp>
      <p:sp>
        <p:nvSpPr>
          <p:cNvPr id="10" name="Plassholder for tekst 16"/>
          <p:cNvSpPr>
            <a:spLocks noGrp="1"/>
          </p:cNvSpPr>
          <p:nvPr>
            <p:ph type="body" sz="quarter" idx="18" hasCustomPrompt="1"/>
          </p:nvPr>
        </p:nvSpPr>
        <p:spPr>
          <a:xfrm>
            <a:off x="10911600" y="6069600"/>
            <a:ext cx="1288800" cy="792000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nb-NO" dirty="0"/>
              <a:t>.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1"/>
          </p:nvPr>
        </p:nvSpPr>
        <p:spPr>
          <a:xfrm>
            <a:off x="9311329" y="6317146"/>
            <a:ext cx="1620000" cy="360000"/>
          </a:xfrm>
        </p:spPr>
        <p:txBody>
          <a:bodyPr/>
          <a:lstStyle/>
          <a:p>
            <a:fld id="{DA44FE43-87B4-43D7-BC1E-9D947AEA9BA6}" type="datetime1">
              <a:rPr lang="nb-NO" smtClean="0"/>
              <a:t>15.03.2021</a:t>
            </a:fld>
            <a:endParaRPr lang="nb-NO" dirty="0"/>
          </a:p>
        </p:txBody>
      </p:sp>
      <p:sp>
        <p:nvSpPr>
          <p:cNvPr id="14" name="Tittel 1"/>
          <p:cNvSpPr>
            <a:spLocks noGrp="1"/>
          </p:cNvSpPr>
          <p:nvPr>
            <p:ph type="title" hasCustomPrompt="1"/>
          </p:nvPr>
        </p:nvSpPr>
        <p:spPr>
          <a:xfrm>
            <a:off x="479427" y="227477"/>
            <a:ext cx="6128107" cy="1325563"/>
          </a:xfrm>
          <a:prstGeom prst="rect">
            <a:avLst/>
          </a:prstGeom>
        </p:spPr>
        <p:txBody>
          <a:bodyPr/>
          <a:lstStyle>
            <a:lvl1pPr algn="l">
              <a:defRPr baseline="0"/>
            </a:lvl1pPr>
          </a:lstStyle>
          <a:p>
            <a:r>
              <a:rPr lang="nb-NO" dirty="0"/>
              <a:t>Klikk for skrive tittel</a:t>
            </a:r>
          </a:p>
        </p:txBody>
      </p:sp>
      <p:sp>
        <p:nvSpPr>
          <p:cNvPr id="15" name="Plassholder for innhold 2"/>
          <p:cNvSpPr>
            <a:spLocks noGrp="1"/>
          </p:cNvSpPr>
          <p:nvPr>
            <p:ph idx="1"/>
          </p:nvPr>
        </p:nvSpPr>
        <p:spPr>
          <a:xfrm>
            <a:off x="479427" y="1700213"/>
            <a:ext cx="6128107" cy="42006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</p:txBody>
      </p:sp>
      <p:sp>
        <p:nvSpPr>
          <p:cNvPr id="9" name="Plassholder for tekst 3"/>
          <p:cNvSpPr>
            <a:spLocks noGrp="1"/>
          </p:cNvSpPr>
          <p:nvPr>
            <p:ph type="body" sz="quarter" idx="16" hasCustomPrompt="1"/>
          </p:nvPr>
        </p:nvSpPr>
        <p:spPr>
          <a:xfrm>
            <a:off x="3151534" y="5911117"/>
            <a:ext cx="3456000" cy="244606"/>
          </a:xfrm>
        </p:spPr>
        <p:txBody>
          <a:bodyPr rIns="0">
            <a:normAutofit/>
          </a:bodyPr>
          <a:lstStyle>
            <a:lvl1pPr marL="0" indent="0" algn="r">
              <a:buNone/>
              <a:defRPr sz="9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nb-NO" dirty="0"/>
              <a:t>Foto- / kildekreditering</a:t>
            </a:r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1741990" y="6497146"/>
            <a:ext cx="45001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2">
                    <a:lumMod val="85000"/>
                  </a:schemeClr>
                </a:solidFill>
                <a:latin typeface="+mn-lt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fld id="{29E3B291-050D-4A82-B0A1-DB349FC61753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6" name="Plassholder for tekst 3"/>
          <p:cNvSpPr>
            <a:spLocks noGrp="1"/>
          </p:cNvSpPr>
          <p:nvPr>
            <p:ph type="body" sz="quarter" idx="15" hasCustomPrompt="1"/>
          </p:nvPr>
        </p:nvSpPr>
        <p:spPr>
          <a:xfrm rot="16200000">
            <a:off x="9945076" y="1805315"/>
            <a:ext cx="4060641" cy="450008"/>
          </a:xfrm>
        </p:spPr>
        <p:txBody>
          <a:bodyPr rIns="180000" bIns="72000" anchor="b" anchorCtr="0">
            <a:normAutofit/>
          </a:bodyPr>
          <a:lstStyle>
            <a:lvl1pPr marL="0" indent="0" algn="r">
              <a:buNone/>
              <a:defRPr sz="900" baseline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nb-NO" dirty="0"/>
              <a:t>Foto: © Navn på fotograf og bildebyrå</a:t>
            </a:r>
          </a:p>
        </p:txBody>
      </p:sp>
    </p:spTree>
    <p:extLst>
      <p:ext uri="{BB962C8B-B14F-4D97-AF65-F5344CB8AC3E}">
        <p14:creationId xmlns:p14="http://schemas.microsoft.com/office/powerpoint/2010/main" val="3831181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bilder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tel 1"/>
          <p:cNvSpPr>
            <a:spLocks noGrp="1"/>
          </p:cNvSpPr>
          <p:nvPr>
            <p:ph type="title" hasCustomPrompt="1"/>
          </p:nvPr>
        </p:nvSpPr>
        <p:spPr>
          <a:xfrm>
            <a:off x="838800" y="363600"/>
            <a:ext cx="9000000" cy="1325563"/>
          </a:xfrm>
        </p:spPr>
        <p:txBody>
          <a:bodyPr/>
          <a:lstStyle>
            <a:lvl1pPr>
              <a:defRPr/>
            </a:lvl1pPr>
          </a:lstStyle>
          <a:p>
            <a:r>
              <a:rPr lang="nb-NO" dirty="0"/>
              <a:t>Klikk for å skrive tittel</a:t>
            </a:r>
          </a:p>
        </p:txBody>
      </p:sp>
      <p:sp>
        <p:nvSpPr>
          <p:cNvPr id="19" name="Plassholder for tekst 2"/>
          <p:cNvSpPr>
            <a:spLocks noGrp="1"/>
          </p:cNvSpPr>
          <p:nvPr>
            <p:ph type="body" idx="1" hasCustomPrompt="1"/>
          </p:nvPr>
        </p:nvSpPr>
        <p:spPr>
          <a:xfrm>
            <a:off x="839969" y="3976254"/>
            <a:ext cx="5400000" cy="546879"/>
          </a:xfrm>
          <a:solidFill>
            <a:schemeClr val="bg2"/>
          </a:solidFill>
          <a:ln>
            <a:solidFill>
              <a:schemeClr val="bg2"/>
            </a:solidFill>
          </a:ln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Overskrift</a:t>
            </a:r>
          </a:p>
        </p:txBody>
      </p:sp>
      <p:sp>
        <p:nvSpPr>
          <p:cNvPr id="24" name="Plassholder for tekst 10"/>
          <p:cNvSpPr>
            <a:spLocks noGrp="1"/>
          </p:cNvSpPr>
          <p:nvPr>
            <p:ph type="body" sz="quarter" idx="13"/>
          </p:nvPr>
        </p:nvSpPr>
        <p:spPr>
          <a:xfrm>
            <a:off x="839970" y="4528704"/>
            <a:ext cx="5399999" cy="1505340"/>
          </a:xfrm>
          <a:solidFill>
            <a:schemeClr val="bg2"/>
          </a:solidFill>
          <a:ln>
            <a:solidFill>
              <a:schemeClr val="bg2"/>
            </a:solidFill>
          </a:ln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lnSpc>
                <a:spcPct val="110000"/>
              </a:lnSpc>
              <a:buNone/>
              <a:defRPr sz="1800"/>
            </a:lvl2pPr>
            <a:lvl3pPr marL="914400" indent="0" algn="ctr">
              <a:lnSpc>
                <a:spcPct val="110000"/>
              </a:lnSpc>
              <a:buNone/>
              <a:defRPr sz="1600"/>
            </a:lvl3pPr>
            <a:lvl4pPr marL="1371600" indent="0" algn="ctr">
              <a:lnSpc>
                <a:spcPct val="110000"/>
              </a:lnSpc>
              <a:buNone/>
              <a:defRPr sz="1400"/>
            </a:lvl4pPr>
            <a:lvl5pPr marL="1828800" indent="0" algn="ctr">
              <a:lnSpc>
                <a:spcPct val="110000"/>
              </a:lnSpc>
              <a:buNone/>
              <a:defRPr sz="1400"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5" name="Plassholder f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6410472" y="3976254"/>
            <a:ext cx="5400000" cy="546879"/>
          </a:xfrm>
          <a:solidFill>
            <a:schemeClr val="bg2"/>
          </a:solidFill>
          <a:ln>
            <a:solidFill>
              <a:schemeClr val="bg2"/>
            </a:solidFill>
          </a:ln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Overskrift</a:t>
            </a:r>
          </a:p>
        </p:txBody>
      </p:sp>
      <p:sp>
        <p:nvSpPr>
          <p:cNvPr id="26" name="Plassholder for tekst 10"/>
          <p:cNvSpPr>
            <a:spLocks noGrp="1"/>
          </p:cNvSpPr>
          <p:nvPr>
            <p:ph type="body" sz="quarter" idx="14"/>
          </p:nvPr>
        </p:nvSpPr>
        <p:spPr>
          <a:xfrm>
            <a:off x="6410472" y="4528704"/>
            <a:ext cx="5400000" cy="1505340"/>
          </a:xfrm>
          <a:solidFill>
            <a:schemeClr val="bg2"/>
          </a:solidFill>
          <a:ln>
            <a:solidFill>
              <a:schemeClr val="bg2"/>
            </a:solidFill>
          </a:ln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buNone/>
              <a:defRPr sz="2000"/>
            </a:lvl1pPr>
            <a:lvl2pPr marL="457200" indent="0" algn="ctr">
              <a:lnSpc>
                <a:spcPct val="110000"/>
              </a:lnSpc>
              <a:buNone/>
              <a:defRPr sz="1800"/>
            </a:lvl2pPr>
            <a:lvl3pPr marL="914400" indent="0" algn="ctr">
              <a:lnSpc>
                <a:spcPct val="110000"/>
              </a:lnSpc>
              <a:buNone/>
              <a:defRPr sz="1600"/>
            </a:lvl3pPr>
            <a:lvl4pPr marL="1371600" indent="0" algn="ctr">
              <a:lnSpc>
                <a:spcPct val="110000"/>
              </a:lnSpc>
              <a:buNone/>
              <a:defRPr sz="1400"/>
            </a:lvl4pPr>
            <a:lvl5pPr marL="1828800" indent="0" algn="ctr">
              <a:lnSpc>
                <a:spcPct val="110000"/>
              </a:lnSpc>
              <a:buNone/>
              <a:defRPr sz="1400"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sz="quarter" idx="20" hasCustomPrompt="1"/>
          </p:nvPr>
        </p:nvSpPr>
        <p:spPr>
          <a:xfrm>
            <a:off x="839969" y="1688655"/>
            <a:ext cx="5400000" cy="2284814"/>
          </a:xfrm>
          <a:ln>
            <a:solidFill>
              <a:schemeClr val="bg2">
                <a:lumMod val="90000"/>
              </a:schemeClr>
            </a:solidFill>
          </a:ln>
        </p:spPr>
        <p:txBody>
          <a:bodyPr tIns="1368000">
            <a:normAutofit/>
          </a:bodyPr>
          <a:lstStyle>
            <a:lvl1pPr marL="0" indent="0" algn="ctr">
              <a:buNone/>
              <a:defRPr sz="12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b-NO" dirty="0"/>
              <a:t>Sett inn bilde</a:t>
            </a:r>
          </a:p>
        </p:txBody>
      </p:sp>
      <p:sp>
        <p:nvSpPr>
          <p:cNvPr id="16" name="Plassholder for bilde 2"/>
          <p:cNvSpPr>
            <a:spLocks noGrp="1"/>
          </p:cNvSpPr>
          <p:nvPr>
            <p:ph type="pic" sz="quarter" idx="21" hasCustomPrompt="1"/>
          </p:nvPr>
        </p:nvSpPr>
        <p:spPr>
          <a:xfrm>
            <a:off x="6410472" y="1688655"/>
            <a:ext cx="5400000" cy="2284814"/>
          </a:xfrm>
          <a:ln>
            <a:solidFill>
              <a:schemeClr val="bg2">
                <a:lumMod val="90000"/>
              </a:schemeClr>
            </a:solidFill>
          </a:ln>
        </p:spPr>
        <p:txBody>
          <a:bodyPr tIns="1368000">
            <a:normAutofit/>
          </a:bodyPr>
          <a:lstStyle>
            <a:lvl1pPr marL="0" indent="0" algn="ctr">
              <a:buNone/>
              <a:defRPr sz="12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b-NO" dirty="0"/>
              <a:t>Sett inn bilde</a:t>
            </a:r>
          </a:p>
        </p:txBody>
      </p:sp>
      <p:sp>
        <p:nvSpPr>
          <p:cNvPr id="12" name="Plassholder for tekst 3"/>
          <p:cNvSpPr>
            <a:spLocks noGrp="1"/>
          </p:cNvSpPr>
          <p:nvPr>
            <p:ph type="body" sz="quarter" idx="15" hasCustomPrompt="1"/>
          </p:nvPr>
        </p:nvSpPr>
        <p:spPr>
          <a:xfrm>
            <a:off x="2229731" y="3706428"/>
            <a:ext cx="3996000" cy="244606"/>
          </a:xfrm>
        </p:spPr>
        <p:txBody>
          <a:bodyPr>
            <a:normAutofit/>
          </a:bodyPr>
          <a:lstStyle>
            <a:lvl1pPr marL="0" indent="0" algn="r">
              <a:buNone/>
              <a:defRPr sz="900" baseline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nb-NO" dirty="0"/>
              <a:t>Foto: © Navn på fotograf og bildebyrå</a:t>
            </a:r>
          </a:p>
        </p:txBody>
      </p:sp>
      <p:sp>
        <p:nvSpPr>
          <p:cNvPr id="13" name="Plassholder for tekst 3"/>
          <p:cNvSpPr>
            <a:spLocks noGrp="1"/>
          </p:cNvSpPr>
          <p:nvPr>
            <p:ph type="body" sz="quarter" idx="22" hasCustomPrompt="1"/>
          </p:nvPr>
        </p:nvSpPr>
        <p:spPr>
          <a:xfrm>
            <a:off x="7791972" y="3706428"/>
            <a:ext cx="3996000" cy="244606"/>
          </a:xfrm>
        </p:spPr>
        <p:txBody>
          <a:bodyPr>
            <a:normAutofit/>
          </a:bodyPr>
          <a:lstStyle>
            <a:lvl1pPr marL="0" indent="0" algn="r">
              <a:buNone/>
              <a:defRPr sz="900" baseline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nb-NO" dirty="0"/>
              <a:t>Foto: © Navn på fotograf og bildebyrå</a:t>
            </a:r>
          </a:p>
        </p:txBody>
      </p:sp>
      <p:sp>
        <p:nvSpPr>
          <p:cNvPr id="1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9403877" y="6318000"/>
            <a:ext cx="1620000" cy="3600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  <a:cs typeface="Arial" panose="020B0604020202020204" pitchFamily="34" charset="0"/>
              </a:defRPr>
            </a:lvl1pPr>
          </a:lstStyle>
          <a:p>
            <a:fld id="{62EAB744-F3C2-440F-A178-5A1EFEE1F76B}" type="datetime1">
              <a:rPr lang="nb-NO" smtClean="0"/>
              <a:pPr/>
              <a:t>15.03.2021</a:t>
            </a:fld>
            <a:endParaRPr lang="nb-NO" dirty="0"/>
          </a:p>
        </p:txBody>
      </p:sp>
      <p:sp>
        <p:nvSpPr>
          <p:cNvPr id="18" name="Plassholder for bunntekst 4"/>
          <p:cNvSpPr>
            <a:spLocks noGrp="1"/>
          </p:cNvSpPr>
          <p:nvPr>
            <p:ph type="ftr" sz="quarter" idx="23"/>
          </p:nvPr>
        </p:nvSpPr>
        <p:spPr>
          <a:xfrm>
            <a:off x="2365877" y="6318000"/>
            <a:ext cx="702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i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20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1741990" y="6497146"/>
            <a:ext cx="45001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2">
                    <a:lumMod val="85000"/>
                  </a:schemeClr>
                </a:solidFill>
                <a:latin typeface="+mn-lt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fld id="{29E3B291-050D-4A82-B0A1-DB349FC61753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2253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e 8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71" y="6070202"/>
            <a:ext cx="1287294" cy="793600"/>
          </a:xfrm>
          <a:prstGeom prst="rect">
            <a:avLst/>
          </a:prstGeom>
        </p:spPr>
      </p:pic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00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b-NO" dirty="0"/>
              <a:t>Klikk for å skrive tittel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900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nb-NO" dirty="0"/>
              <a:t>Rediger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4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519781" y="6317146"/>
            <a:ext cx="6984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i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nb-NO" dirty="0"/>
          </a:p>
        </p:txBody>
      </p:sp>
      <p:sp>
        <p:nvSpPr>
          <p:cNvPr id="15" name="Plassholder for dato 3"/>
          <p:cNvSpPr>
            <a:spLocks noGrp="1"/>
          </p:cNvSpPr>
          <p:nvPr>
            <p:ph type="dt" sz="half" idx="2"/>
          </p:nvPr>
        </p:nvSpPr>
        <p:spPr>
          <a:xfrm>
            <a:off x="9558123" y="6317146"/>
            <a:ext cx="162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D14D1B7-8B34-4230-B999-9F9AD3399CC4}" type="datetime1">
              <a:rPr lang="nb-NO" smtClean="0"/>
              <a:pPr/>
              <a:t>15.03.2021</a:t>
            </a:fld>
            <a:endParaRPr lang="nb-NO" dirty="0"/>
          </a:p>
        </p:txBody>
      </p:sp>
      <p:sp>
        <p:nvSpPr>
          <p:cNvPr id="1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1741990" y="6497146"/>
            <a:ext cx="45001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2">
                    <a:lumMod val="85000"/>
                  </a:schemeClr>
                </a:solidFill>
                <a:latin typeface="+mn-lt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fld id="{29E3B291-050D-4A82-B0A1-DB349FC61753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6282000"/>
            <a:ext cx="1720678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971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695" r:id="rId2"/>
    <p:sldLayoutId id="2147483650" r:id="rId3"/>
    <p:sldLayoutId id="2147483697" r:id="rId4"/>
    <p:sldLayoutId id="2147483652" r:id="rId5"/>
    <p:sldLayoutId id="2147483662" r:id="rId6"/>
    <p:sldLayoutId id="2147483673" r:id="rId7"/>
    <p:sldLayoutId id="2147483671" r:id="rId8"/>
    <p:sldLayoutId id="2147483669" r:id="rId9"/>
    <p:sldLayoutId id="2147483666" r:id="rId10"/>
    <p:sldLayoutId id="2147483693" r:id="rId11"/>
    <p:sldLayoutId id="2147483704" r:id="rId12"/>
    <p:sldLayoutId id="2147483691" r:id="rId13"/>
    <p:sldLayoutId id="2147483688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1200" baseline="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FDF52DA-C286-4CA6-8F53-0DA3DCF578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E3B291-050D-4A82-B0A1-DB349FC61753}" type="slidenum">
              <a:rPr lang="nb-NO" smtClean="0"/>
              <a:pPr/>
              <a:t>1</a:t>
            </a:fld>
            <a:endParaRPr lang="nb-NO" dirty="0"/>
          </a:p>
        </p:txBody>
      </p:sp>
      <p:graphicFrame>
        <p:nvGraphicFramePr>
          <p:cNvPr id="10" name="Plassholder for innhold 9">
            <a:extLst>
              <a:ext uri="{FF2B5EF4-FFF2-40B4-BE49-F238E27FC236}">
                <a16:creationId xmlns:a16="http://schemas.microsoft.com/office/drawing/2014/main" id="{5F6AE2C5-8D72-4306-9175-E715E556F8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5286833"/>
              </p:ext>
            </p:extLst>
          </p:nvPr>
        </p:nvGraphicFramePr>
        <p:xfrm>
          <a:off x="1241675" y="1195970"/>
          <a:ext cx="9079772" cy="44660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kstSylinder 10">
            <a:extLst>
              <a:ext uri="{FF2B5EF4-FFF2-40B4-BE49-F238E27FC236}">
                <a16:creationId xmlns:a16="http://schemas.microsoft.com/office/drawing/2014/main" id="{09014E0D-2E76-4BBF-99C9-BF5174E7F0F0}"/>
              </a:ext>
            </a:extLst>
          </p:cNvPr>
          <p:cNvSpPr txBox="1"/>
          <p:nvPr/>
        </p:nvSpPr>
        <p:spPr>
          <a:xfrm>
            <a:off x="925780" y="688932"/>
            <a:ext cx="8957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dirty="0"/>
              <a:t>Figur 1 Ulike scenarioer for fastlands-BNP. Indeks. Februar 2020 = 100</a:t>
            </a:r>
          </a:p>
        </p:txBody>
      </p:sp>
    </p:spTree>
    <p:extLst>
      <p:ext uri="{BB962C8B-B14F-4D97-AF65-F5344CB8AC3E}">
        <p14:creationId xmlns:p14="http://schemas.microsoft.com/office/powerpoint/2010/main" val="703168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FIN 14 jan 20">
  <a:themeElements>
    <a:clrScheme name="FIN farger okt 19">
      <a:dk1>
        <a:srgbClr val="000000"/>
      </a:dk1>
      <a:lt1>
        <a:srgbClr val="FFFFFF"/>
      </a:lt1>
      <a:dk2>
        <a:srgbClr val="003761"/>
      </a:dk2>
      <a:lt2>
        <a:srgbClr val="FFFFFF"/>
      </a:lt2>
      <a:accent1>
        <a:srgbClr val="4156A6"/>
      </a:accent1>
      <a:accent2>
        <a:srgbClr val="F15D61"/>
      </a:accent2>
      <a:accent3>
        <a:srgbClr val="A6A6A6"/>
      </a:accent3>
      <a:accent4>
        <a:srgbClr val="5B91CC"/>
      </a:accent4>
      <a:accent5>
        <a:srgbClr val="97499C"/>
      </a:accent5>
      <a:accent6>
        <a:srgbClr val="60C3AD"/>
      </a:accent6>
      <a:hlink>
        <a:srgbClr val="30A5FF"/>
      </a:hlink>
      <a:folHlink>
        <a:srgbClr val="FF6875"/>
      </a:folHlink>
    </a:clrScheme>
    <a:fontScheme name="FIN font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Mørk blå 100">
      <a:srgbClr val="181C62"/>
    </a:custClr>
    <a:custClr name="Mellomblå 100">
      <a:srgbClr val="4156A6"/>
    </a:custClr>
    <a:custClr name="Himmelblå 100">
      <a:srgbClr val="5B91CC"/>
    </a:custClr>
    <a:custClr name="Rød 100">
      <a:srgbClr val="F15D61"/>
    </a:custClr>
    <a:custClr name="Lysgrå">
      <a:srgbClr val="EDEDEE"/>
    </a:custClr>
    <a:custClr name="Lilla 100">
      <a:srgbClr val="97499C"/>
    </a:custClr>
    <a:custClr name="Sjøgrønn 100">
      <a:srgbClr val="008286"/>
    </a:custClr>
    <a:custClr name="Turkis 100">
      <a:srgbClr val="60C3AD"/>
    </a:custClr>
    <a:custClr name="Gul 100">
      <a:srgbClr val="FFDF4F"/>
    </a:custClr>
    <a:custClr name="Sort">
      <a:srgbClr val="000000"/>
    </a:custClr>
    <a:custClr name="Mørk blå 70">
      <a:srgbClr val="5D6091"/>
    </a:custClr>
    <a:custClr name="Mellomblå 70">
      <a:srgbClr val="7A88C1"/>
    </a:custClr>
    <a:custClr name="Himmelblå 70">
      <a:srgbClr val="8CB2DB"/>
    </a:custClr>
    <a:custClr name="Rød 70">
      <a:srgbClr val="F58D90"/>
    </a:custClr>
    <a:custClr name="Lysgrå">
      <a:srgbClr val="EDEDEE"/>
    </a:custClr>
    <a:custClr name="Lilla 70">
      <a:srgbClr val="B67FBA"/>
    </a:custClr>
    <a:custClr name="Sjøgrønn 70">
      <a:srgbClr val="4CA7AA"/>
    </a:custClr>
    <a:custClr name="Turkis 70">
      <a:srgbClr val="8FD5C5"/>
    </a:custClr>
    <a:custClr name="Gul 70">
      <a:srgbClr val="FFE983"/>
    </a:custClr>
    <a:custClr name="Sort">
      <a:srgbClr val="000000"/>
    </a:custClr>
    <a:custClr name="Mørk blå 50">
      <a:srgbClr val="8B8DB0"/>
    </a:custClr>
    <a:custClr name="Mellomblå 50">
      <a:srgbClr val="A0AAD2"/>
    </a:custClr>
    <a:custClr name="Himmelblå 50">
      <a:srgbClr val="ADC8E5"/>
    </a:custClr>
    <a:custClr name="Rød 50">
      <a:srgbClr val="F8AEB0"/>
    </a:custClr>
    <a:custClr name="Lysgrå">
      <a:srgbClr val="EDEDEE"/>
    </a:custClr>
    <a:custClr name="Lilla 50">
      <a:srgbClr val="CBA4CD"/>
    </a:custClr>
    <a:custClr name="Sjøgrønn 50">
      <a:srgbClr val="7FC0C2"/>
    </a:custClr>
    <a:custClr name="Turkis 50">
      <a:srgbClr val="AFE1D6"/>
    </a:custClr>
    <a:custClr name="Gul 50">
      <a:srgbClr val="FFEFA7"/>
    </a:custClr>
    <a:custClr name="Sort">
      <a:srgbClr val="000000"/>
    </a:custClr>
    <a:custClr name="Mørk blå 30">
      <a:srgbClr val="B9BAD0"/>
    </a:custClr>
    <a:custClr name="Mellomblå 30">
      <a:srgbClr val="C6CCE4"/>
    </a:custClr>
    <a:custClr name="Himmelblå 30">
      <a:srgbClr val="CDDEF0"/>
    </a:custClr>
    <a:custClr name="Rød 30">
      <a:srgbClr val="FBCECF"/>
    </a:custClr>
    <a:custClr name="Lysgrå">
      <a:srgbClr val="EDEDEE"/>
    </a:custClr>
    <a:custClr name="Lilla 30">
      <a:srgbClr val="E0C8E1"/>
    </a:custClr>
    <a:custClr name="Sjøgrønn 30">
      <a:srgbClr val="B2D9DA"/>
    </a:custClr>
    <a:custClr name="Turkis 30">
      <a:srgbClr val="CFEDE6"/>
    </a:custClr>
    <a:custClr name="Gul 30">
      <a:srgbClr val="FFF5CA"/>
    </a:custClr>
  </a:custClrLst>
  <a:extLst>
    <a:ext uri="{05A4C25C-085E-4340-85A3-A5531E510DB2}">
      <thm15:themeFamily xmlns:thm15="http://schemas.microsoft.com/office/thememl/2012/main" name="FIN 14 jan 20" id="{65702B27-8E56-4606-92EE-BF9C6F745D32}" vid="{5A559A72-C1E6-400D-B862-B4F661C046E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1539f81-e93e-4dd6-a657-4c59cec43199">
      <Value>5</Value>
      <Value>6</Value>
    </TaxCatchAll>
    <k76342e2e26a436087f7ae32746b5c53 xmlns="01539f81-e93e-4dd6-a657-4c59cec43199">
      <Terms xmlns="http://schemas.microsoft.com/office/infopath/2007/PartnerControls">
        <TermInfo xmlns="http://schemas.microsoft.com/office/infopath/2007/PartnerControls">
          <TermName xmlns="http://schemas.microsoft.com/office/infopath/2007/PartnerControls">Norsk økonomi</TermName>
          <TermId xmlns="http://schemas.microsoft.com/office/infopath/2007/PartnerControls">c691f2c4-cd50-408a-9610-35aaa0ff7d03</TermId>
        </TermInfo>
        <TermInfo xmlns="http://schemas.microsoft.com/office/infopath/2007/PartnerControls">
          <TermName xmlns="http://schemas.microsoft.com/office/infopath/2007/PartnerControls">Finanspolitikk</TermName>
          <TermId xmlns="http://schemas.microsoft.com/office/infopath/2007/PartnerControls">4b380a08-bc5c-4438-9246-94f999179df9</TermId>
        </TermInfo>
      </Terms>
    </k76342e2e26a436087f7ae32746b5c53>
    <ArkivertIWebSak xmlns="01539f81-e93e-4dd6-a657-4c59cec43199">false</ArkivertIWebSak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20105153273FD4FB74CA7401ABD3209" ma:contentTypeVersion="" ma:contentTypeDescription="Opprett et nytt dokument." ma:contentTypeScope="" ma:versionID="0bbe8fac601d919d7a337642ddb004b2">
  <xsd:schema xmlns:xsd="http://www.w3.org/2001/XMLSchema" xmlns:xs="http://www.w3.org/2001/XMLSchema" xmlns:p="http://schemas.microsoft.com/office/2006/metadata/properties" xmlns:ns2="01539f81-e93e-4dd6-a657-4c59cec43199" xmlns:ns3="d67cafb2-873e-433e-b603-40995eb844a0" targetNamespace="http://schemas.microsoft.com/office/2006/metadata/properties" ma:root="true" ma:fieldsID="2092b8ab6477292e486bb3b4f054cf40" ns2:_="" ns3:_="">
    <xsd:import namespace="01539f81-e93e-4dd6-a657-4c59cec43199"/>
    <xsd:import namespace="d67cafb2-873e-433e-b603-40995eb844a0"/>
    <xsd:element name="properties">
      <xsd:complexType>
        <xsd:sequence>
          <xsd:element name="documentManagement">
            <xsd:complexType>
              <xsd:all>
                <xsd:element ref="ns2:ArkivertIWebSak" minOccurs="0"/>
                <xsd:element ref="ns2:TaxCatchAll" minOccurs="0"/>
                <xsd:element ref="ns2:k76342e2e26a436087f7ae32746b5c53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539f81-e93e-4dd6-a657-4c59cec43199" elementFormDefault="qualified">
    <xsd:import namespace="http://schemas.microsoft.com/office/2006/documentManagement/types"/>
    <xsd:import namespace="http://schemas.microsoft.com/office/infopath/2007/PartnerControls"/>
    <xsd:element name="ArkivertIWebSak" ma:index="8" nillable="true" ma:displayName="Arkivert i Websak" ma:default="0" ma:internalName="ArkivertIWebSak">
      <xsd:simpleType>
        <xsd:restriction base="dms:Boolean"/>
      </xsd:simpleType>
    </xsd:element>
    <xsd:element name="TaxCatchAll" ma:index="9" nillable="true" ma:displayName="Taxonomy Catch All Column" ma:hidden="true" ma:list="{4F607CCD-DC7A-480E-94B3-B8723D40175D}" ma:internalName="TaxCatchAll" ma:showField="CatchAllData" ma:web="{d67cafb2-873e-433e-b603-40995eb844a0}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k76342e2e26a436087f7ae32746b5c53" ma:index="11" nillable="true" ma:taxonomy="true" ma:internalName="k76342e2e26a436087f7ae32746b5c53" ma:taxonomyFieldName="FinDepTema" ma:displayName="Tema" ma:default="" ma:fieldId="{476342e2-e26a-4360-87f7-ae32746b5c53}" ma:taxonomyMulti="true" ma:sspId="3cf2f5c5-d214-41bd-b4d1-3f8b14b6ae02" ma:termSetId="703bb901-d6a2-4120-96ee-827244d1d356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7cafb2-873e-433e-b603-40995eb844a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F4E4CFB-D29A-4BD2-9D9E-C7B1D0EFB555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01539f81-e93e-4dd6-a657-4c59cec43199"/>
    <ds:schemaRef ds:uri="http://purl.org/dc/terms/"/>
    <ds:schemaRef ds:uri="d67cafb2-873e-433e-b603-40995eb844a0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EACE80D-4A7E-4DE8-8F0D-49E8FD89C14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5A60127-2FE1-4D29-B3B5-68B5F71B95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1539f81-e93e-4dd6-a657-4c59cec43199"/>
    <ds:schemaRef ds:uri="d67cafb2-873e-433e-b603-40995eb844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191</TotalTime>
  <Words>14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Open Sans</vt:lpstr>
      <vt:lpstr>FIN 14 jan 20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Kajtaz Alma</dc:creator>
  <cp:lastModifiedBy>Kajtaz Alma</cp:lastModifiedBy>
  <cp:revision>7</cp:revision>
  <dcterms:created xsi:type="dcterms:W3CDTF">2021-03-11T14:03:24Z</dcterms:created>
  <dcterms:modified xsi:type="dcterms:W3CDTF">2021-03-15T17:54:26Z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0x010100B20105153273FD4FB74CA7401ABD3209</vt:lpwstr>
  </property>
  <property fmtid="{D5CDD505-2E9C-101B-9397-08002B2CF9AE}" pid="3" name="FinDepTema">
    <vt:lpwstr>5;#Norsk økonomi|c691f2c4-cd50-408a-9610-35aaa0ff7d03;#6;#Finanspolitikk|4b380a08-bc5c-4438-9246-94f999179df9</vt:lpwstr>
  </property>
</Properties>
</file>